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DC161-A8F8-4C74-8A77-5EB211B3F94F}" v="19" dt="2021-09-08T12:36:59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3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Lund" userId="ug8AdQkMVyAXQcicF/NhePi5ja23lQ+qyISeqHD9EWI=" providerId="None" clId="Web-{376DC161-A8F8-4C74-8A77-5EB211B3F94F}"/>
    <pc:docChg chg="modSld">
      <pc:chgData name="Susanne Lund" userId="ug8AdQkMVyAXQcicF/NhePi5ja23lQ+qyISeqHD9EWI=" providerId="None" clId="Web-{376DC161-A8F8-4C74-8A77-5EB211B3F94F}" dt="2021-09-08T12:36:59.151" v="18" actId="20577"/>
      <pc:docMkLst>
        <pc:docMk/>
      </pc:docMkLst>
      <pc:sldChg chg="modSp">
        <pc:chgData name="Susanne Lund" userId="ug8AdQkMVyAXQcicF/NhePi5ja23lQ+qyISeqHD9EWI=" providerId="None" clId="Web-{376DC161-A8F8-4C74-8A77-5EB211B3F94F}" dt="2021-09-08T12:36:59.151" v="18" actId="20577"/>
        <pc:sldMkLst>
          <pc:docMk/>
          <pc:sldMk cId="201795842" sldId="257"/>
        </pc:sldMkLst>
        <pc:graphicFrameChg chg="modGraphic">
          <ac:chgData name="Susanne Lund" userId="ug8AdQkMVyAXQcicF/NhePi5ja23lQ+qyISeqHD9EWI=" providerId="None" clId="Web-{376DC161-A8F8-4C74-8A77-5EB211B3F94F}" dt="2021-09-08T12:36:59.151" v="18" actId="20577"/>
          <ac:graphicFrameMkLst>
            <pc:docMk/>
            <pc:sldMk cId="201795842" sldId="257"/>
            <ac:graphicFrameMk id="6" creationId="{A8A3AB28-37DA-4ED7-84B3-A3A62BCC07B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87075-8B79-4B1C-84C3-E0F0B9501FA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ACA13FE-D8A4-47DC-9443-081B6ED75B67}">
      <dgm:prSet phldrT="[Text]"/>
      <dgm:spPr/>
      <dgm:t>
        <a:bodyPr/>
        <a:lstStyle/>
        <a:p>
          <a:r>
            <a:rPr lang="da-DK" dirty="0"/>
            <a:t>Bent Kruse </a:t>
          </a:r>
        </a:p>
      </dgm:t>
    </dgm:pt>
    <dgm:pt modelId="{041A41EE-C8E4-4149-9495-C5AE1E7F25B7}" type="parTrans" cxnId="{943C6486-8BC9-4578-8974-95279D480774}">
      <dgm:prSet/>
      <dgm:spPr/>
      <dgm:t>
        <a:bodyPr/>
        <a:lstStyle/>
        <a:p>
          <a:endParaRPr lang="da-DK"/>
        </a:p>
      </dgm:t>
    </dgm:pt>
    <dgm:pt modelId="{17CC1A1D-6DF7-4138-8CBB-8D9D3D15EDF5}" type="sibTrans" cxnId="{943C6486-8BC9-4578-8974-95279D480774}">
      <dgm:prSet/>
      <dgm:spPr/>
      <dgm:t>
        <a:bodyPr/>
        <a:lstStyle/>
        <a:p>
          <a:r>
            <a:rPr lang="da-DK" dirty="0"/>
            <a:t>Formand</a:t>
          </a:r>
        </a:p>
      </dgm:t>
    </dgm:pt>
    <dgm:pt modelId="{614E3A76-8D8B-4D19-BC98-841ADF531FD1}" type="asst">
      <dgm:prSet phldrT="[Text]"/>
      <dgm:spPr/>
      <dgm:t>
        <a:bodyPr/>
        <a:lstStyle/>
        <a:p>
          <a:r>
            <a:rPr lang="da-DK" dirty="0"/>
            <a:t>Jim Poulsen</a:t>
          </a:r>
        </a:p>
      </dgm:t>
    </dgm:pt>
    <dgm:pt modelId="{C14D2C8F-8653-40FE-AD19-C79D7FACF84F}" type="parTrans" cxnId="{13CEE0CA-D749-488C-A713-D952BF08C236}">
      <dgm:prSet/>
      <dgm:spPr/>
      <dgm:t>
        <a:bodyPr/>
        <a:lstStyle/>
        <a:p>
          <a:endParaRPr lang="da-DK"/>
        </a:p>
      </dgm:t>
    </dgm:pt>
    <dgm:pt modelId="{2A4E10D4-701F-4DB4-81D9-11DA2752A510}" type="sibTrans" cxnId="{13CEE0CA-D749-488C-A713-D952BF08C236}">
      <dgm:prSet/>
      <dgm:spPr/>
      <dgm:t>
        <a:bodyPr/>
        <a:lstStyle/>
        <a:p>
          <a:r>
            <a:rPr lang="da-DK" dirty="0"/>
            <a:t>Næstformand/ Pistol</a:t>
          </a:r>
        </a:p>
      </dgm:t>
    </dgm:pt>
    <dgm:pt modelId="{AD708F50-BDF5-4797-87D4-614C6FD96473}">
      <dgm:prSet phldrT="[Text]"/>
      <dgm:spPr/>
      <dgm:t>
        <a:bodyPr/>
        <a:lstStyle/>
        <a:p>
          <a:r>
            <a:rPr lang="da-DK" dirty="0"/>
            <a:t>Phillip Orup</a:t>
          </a:r>
        </a:p>
      </dgm:t>
    </dgm:pt>
    <dgm:pt modelId="{EBAC0407-8635-453B-B8F9-480244D5C881}" type="parTrans" cxnId="{7CBBC2CF-9831-4B0C-BE49-0977B7819962}">
      <dgm:prSet/>
      <dgm:spPr/>
      <dgm:t>
        <a:bodyPr/>
        <a:lstStyle/>
        <a:p>
          <a:endParaRPr lang="da-DK"/>
        </a:p>
      </dgm:t>
    </dgm:pt>
    <dgm:pt modelId="{0CFA3BE4-6376-493B-A107-CA2F2612EFD4}" type="sibTrans" cxnId="{7CBBC2CF-9831-4B0C-BE49-0977B7819962}">
      <dgm:prSet/>
      <dgm:spPr/>
      <dgm:t>
        <a:bodyPr/>
        <a:lstStyle/>
        <a:p>
          <a:r>
            <a:rPr lang="da-DK" dirty="0"/>
            <a:t>Riffelformand</a:t>
          </a:r>
        </a:p>
      </dgm:t>
    </dgm:pt>
    <dgm:pt modelId="{962F4A43-0970-4BE2-AEE3-809CFC65F560}">
      <dgm:prSet phldrT="[Text]" phldr="0"/>
      <dgm:spPr/>
      <dgm:t>
        <a:bodyPr/>
        <a:lstStyle/>
        <a:p>
          <a:pPr rtl="0"/>
          <a:r>
            <a:rPr lang="da-DK" dirty="0"/>
            <a:t>Tina Røbel</a:t>
          </a:r>
        </a:p>
      </dgm:t>
    </dgm:pt>
    <dgm:pt modelId="{6D03E358-1BDF-42B5-A65F-42F817F10D91}" type="parTrans" cxnId="{312F6735-0107-47DA-A436-63F5D6E728E6}">
      <dgm:prSet/>
      <dgm:spPr/>
      <dgm:t>
        <a:bodyPr/>
        <a:lstStyle/>
        <a:p>
          <a:endParaRPr lang="da-DK"/>
        </a:p>
      </dgm:t>
    </dgm:pt>
    <dgm:pt modelId="{9BDD2153-9937-4755-BC34-70DEA9CEA93E}" type="sibTrans" cxnId="{312F6735-0107-47DA-A436-63F5D6E728E6}">
      <dgm:prSet/>
      <dgm:spPr/>
      <dgm:t>
        <a:bodyPr/>
        <a:lstStyle/>
        <a:p>
          <a:r>
            <a:rPr lang="da-DK" dirty="0"/>
            <a:t>Pistolformand</a:t>
          </a:r>
        </a:p>
      </dgm:t>
    </dgm:pt>
    <dgm:pt modelId="{0C83B114-2A59-4BF7-97A3-4B626525EAEE}">
      <dgm:prSet phldrT="[Text]"/>
      <dgm:spPr/>
      <dgm:t>
        <a:bodyPr/>
        <a:lstStyle/>
        <a:p>
          <a:r>
            <a:rPr lang="da-DK" dirty="0"/>
            <a:t>Peter </a:t>
          </a:r>
          <a:r>
            <a:rPr lang="da-DK" dirty="0" err="1"/>
            <a:t>Thøysen</a:t>
          </a:r>
          <a:r>
            <a:rPr lang="da-DK" dirty="0"/>
            <a:t> Rasmussen</a:t>
          </a:r>
        </a:p>
      </dgm:t>
    </dgm:pt>
    <dgm:pt modelId="{225FF073-F38A-487D-9F22-4DA6CE2A5FCA}" type="parTrans" cxnId="{3CD42B5E-1059-47BB-A211-7CF33049A477}">
      <dgm:prSet/>
      <dgm:spPr/>
      <dgm:t>
        <a:bodyPr/>
        <a:lstStyle/>
        <a:p>
          <a:endParaRPr lang="da-DK"/>
        </a:p>
      </dgm:t>
    </dgm:pt>
    <dgm:pt modelId="{9517591A-A010-4892-9A80-6E4DB97CA5DD}" type="sibTrans" cxnId="{3CD42B5E-1059-47BB-A211-7CF33049A477}">
      <dgm:prSet/>
      <dgm:spPr/>
      <dgm:t>
        <a:bodyPr/>
        <a:lstStyle/>
        <a:p>
          <a:r>
            <a:rPr lang="da-DK" dirty="0" err="1"/>
            <a:t>Biatlon</a:t>
          </a:r>
          <a:r>
            <a:rPr lang="da-DK" dirty="0"/>
            <a:t> formand</a:t>
          </a:r>
        </a:p>
      </dgm:t>
    </dgm:pt>
    <dgm:pt modelId="{63C66684-15DC-4905-B65F-1E58C487406D}" type="asst">
      <dgm:prSet phldrT="[Text]"/>
      <dgm:spPr/>
      <dgm:t>
        <a:bodyPr/>
        <a:lstStyle/>
        <a:p>
          <a:r>
            <a:rPr lang="da-DK" dirty="0"/>
            <a:t>Tobias Hybholt</a:t>
          </a:r>
        </a:p>
      </dgm:t>
    </dgm:pt>
    <dgm:pt modelId="{A65715DF-A923-46CD-8F15-87B0B2DCC59A}" type="parTrans" cxnId="{20CEED49-B0FB-413F-ABD3-29F3874B53CA}">
      <dgm:prSet/>
      <dgm:spPr/>
      <dgm:t>
        <a:bodyPr/>
        <a:lstStyle/>
        <a:p>
          <a:endParaRPr lang="da-DK"/>
        </a:p>
      </dgm:t>
    </dgm:pt>
    <dgm:pt modelId="{3C887735-391D-4852-AB55-20FAA4C681EB}" type="sibTrans" cxnId="{20CEED49-B0FB-413F-ABD3-29F3874B53CA}">
      <dgm:prSet/>
      <dgm:spPr/>
      <dgm:t>
        <a:bodyPr/>
        <a:lstStyle/>
        <a:p>
          <a:r>
            <a:rPr lang="da-DK" dirty="0"/>
            <a:t>Kasserer/ PR &amp; event</a:t>
          </a:r>
        </a:p>
      </dgm:t>
    </dgm:pt>
    <dgm:pt modelId="{2559C162-2EF7-4117-B778-A5E203E40DD6}" type="asst">
      <dgm:prSet phldrT="[Text]"/>
      <dgm:spPr/>
      <dgm:t>
        <a:bodyPr/>
        <a:lstStyle/>
        <a:p>
          <a:r>
            <a:rPr lang="da-DK" dirty="0"/>
            <a:t>Susanne Lund</a:t>
          </a:r>
        </a:p>
      </dgm:t>
    </dgm:pt>
    <dgm:pt modelId="{3A4CBDBC-4E31-4412-94FE-BE9EE311EBD3}" type="parTrans" cxnId="{94376827-7099-4412-8C2E-D14E74657013}">
      <dgm:prSet/>
      <dgm:spPr/>
      <dgm:t>
        <a:bodyPr/>
        <a:lstStyle/>
        <a:p>
          <a:endParaRPr lang="da-DK"/>
        </a:p>
      </dgm:t>
    </dgm:pt>
    <dgm:pt modelId="{AB3E0391-D1EA-4B8D-97CB-1796C9F12B0B}" type="sibTrans" cxnId="{94376827-7099-4412-8C2E-D14E74657013}">
      <dgm:prSet/>
      <dgm:spPr/>
      <dgm:t>
        <a:bodyPr/>
        <a:lstStyle/>
        <a:p>
          <a:r>
            <a:rPr lang="da-DK" dirty="0"/>
            <a:t>Medlem/ </a:t>
          </a:r>
          <a:r>
            <a:rPr lang="da-DK" dirty="0" err="1"/>
            <a:t>Biatlon</a:t>
          </a:r>
          <a:endParaRPr lang="da-DK" dirty="0"/>
        </a:p>
      </dgm:t>
    </dgm:pt>
    <dgm:pt modelId="{EB396E8C-B6AD-4BD4-A5C1-1D7511FAC2B4}" type="asst">
      <dgm:prSet phldrT="[Text]"/>
      <dgm:spPr/>
      <dgm:t>
        <a:bodyPr/>
        <a:lstStyle/>
        <a:p>
          <a:r>
            <a:rPr lang="da-DK" dirty="0"/>
            <a:t>Claus Søndergaard</a:t>
          </a:r>
        </a:p>
      </dgm:t>
    </dgm:pt>
    <dgm:pt modelId="{192BA14C-6A7C-4E43-891A-9C6EB9CF263C}" type="parTrans" cxnId="{6B0FEAFF-75B4-4F00-B749-EF942D963CF7}">
      <dgm:prSet/>
      <dgm:spPr/>
      <dgm:t>
        <a:bodyPr/>
        <a:lstStyle/>
        <a:p>
          <a:endParaRPr lang="da-DK"/>
        </a:p>
      </dgm:t>
    </dgm:pt>
    <dgm:pt modelId="{A2A35FA4-60F0-437F-B634-831E4AA121AD}" type="sibTrans" cxnId="{6B0FEAFF-75B4-4F00-B749-EF942D963CF7}">
      <dgm:prSet/>
      <dgm:spPr/>
      <dgm:t>
        <a:bodyPr/>
        <a:lstStyle/>
        <a:p>
          <a:r>
            <a:rPr lang="da-DK" dirty="0"/>
            <a:t>Medlem/ Riffel</a:t>
          </a:r>
        </a:p>
      </dgm:t>
    </dgm:pt>
    <dgm:pt modelId="{EB6D918F-98AD-4434-9723-2B0B2CA99CB6}">
      <dgm:prSet phldrT="[Text]"/>
      <dgm:spPr/>
      <dgm:t>
        <a:bodyPr/>
        <a:lstStyle/>
        <a:p>
          <a:r>
            <a:rPr lang="da-DK" dirty="0"/>
            <a:t>Emil Strandgaard</a:t>
          </a:r>
        </a:p>
      </dgm:t>
    </dgm:pt>
    <dgm:pt modelId="{986E0725-12C2-4717-986E-D5D55E242A5F}" type="parTrans" cxnId="{C0C8FE3E-9D46-484F-A587-8309352E87D5}">
      <dgm:prSet/>
      <dgm:spPr/>
      <dgm:t>
        <a:bodyPr/>
        <a:lstStyle/>
        <a:p>
          <a:endParaRPr lang="da-DK"/>
        </a:p>
      </dgm:t>
    </dgm:pt>
    <dgm:pt modelId="{071743C4-872F-4CAF-9FA7-F561A9A23FA1}" type="sibTrans" cxnId="{C0C8FE3E-9D46-484F-A587-8309352E87D5}">
      <dgm:prSet/>
      <dgm:spPr/>
      <dgm:t>
        <a:bodyPr/>
        <a:lstStyle/>
        <a:p>
          <a:r>
            <a:rPr lang="da-DK" dirty="0"/>
            <a:t>Talentcenter Øst</a:t>
          </a:r>
        </a:p>
      </dgm:t>
    </dgm:pt>
    <dgm:pt modelId="{DDAE2181-2C97-41B4-B7CD-C275F8DF1381}">
      <dgm:prSet phldrT="[Text]"/>
      <dgm:spPr/>
      <dgm:t>
        <a:bodyPr/>
        <a:lstStyle/>
        <a:p>
          <a:r>
            <a:rPr lang="da-DK" dirty="0"/>
            <a:t>Vakant</a:t>
          </a:r>
        </a:p>
      </dgm:t>
    </dgm:pt>
    <dgm:pt modelId="{5A560F7A-0CCF-4B42-B533-13240946E924}" type="parTrans" cxnId="{D56D4097-64E0-47E3-BC41-D745D7FC6B21}">
      <dgm:prSet/>
      <dgm:spPr/>
      <dgm:t>
        <a:bodyPr/>
        <a:lstStyle/>
        <a:p>
          <a:endParaRPr lang="da-DK"/>
        </a:p>
      </dgm:t>
    </dgm:pt>
    <dgm:pt modelId="{E3AA49BE-EFD1-43FF-B6AB-989301CD91EB}" type="sibTrans" cxnId="{D56D4097-64E0-47E3-BC41-D745D7FC6B21}">
      <dgm:prSet/>
      <dgm:spPr/>
      <dgm:t>
        <a:bodyPr/>
        <a:lstStyle/>
        <a:p>
          <a:r>
            <a:rPr lang="da-DK" dirty="0"/>
            <a:t>PR &amp; Event</a:t>
          </a:r>
        </a:p>
      </dgm:t>
    </dgm:pt>
    <dgm:pt modelId="{A6470B98-1FE1-4095-8DE1-4CD7CC1B1AB7}" type="pres">
      <dgm:prSet presAssocID="{28287075-8B79-4B1C-84C3-E0F0B9501F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A0C2268-49A7-4EB8-BBD7-8DA57FD4E7F3}" type="pres">
      <dgm:prSet presAssocID="{9ACA13FE-D8A4-47DC-9443-081B6ED75B67}" presName="hierRoot1" presStyleCnt="0">
        <dgm:presLayoutVars>
          <dgm:hierBranch val="init"/>
        </dgm:presLayoutVars>
      </dgm:prSet>
      <dgm:spPr/>
    </dgm:pt>
    <dgm:pt modelId="{F6162D9A-4DA2-4BAD-AABB-879418840557}" type="pres">
      <dgm:prSet presAssocID="{9ACA13FE-D8A4-47DC-9443-081B6ED75B67}" presName="rootComposite1" presStyleCnt="0"/>
      <dgm:spPr/>
    </dgm:pt>
    <dgm:pt modelId="{189F0A45-6D91-4652-A8B9-FBF59E213CA1}" type="pres">
      <dgm:prSet presAssocID="{9ACA13FE-D8A4-47DC-9443-081B6ED75B67}" presName="rootText1" presStyleLbl="node0" presStyleIdx="0" presStyleCnt="1">
        <dgm:presLayoutVars>
          <dgm:chMax/>
          <dgm:chPref val="3"/>
        </dgm:presLayoutVars>
      </dgm:prSet>
      <dgm:spPr/>
    </dgm:pt>
    <dgm:pt modelId="{B5493168-EC70-48B6-B8F7-4757C8DCA6A3}" type="pres">
      <dgm:prSet presAssocID="{9ACA13FE-D8A4-47DC-9443-081B6ED75B67}" presName="titleText1" presStyleLbl="fgAcc0" presStyleIdx="0" presStyleCnt="1">
        <dgm:presLayoutVars>
          <dgm:chMax val="0"/>
          <dgm:chPref val="0"/>
        </dgm:presLayoutVars>
      </dgm:prSet>
      <dgm:spPr/>
    </dgm:pt>
    <dgm:pt modelId="{1FCCD6C4-ED46-485B-9EB1-084FC1514DF6}" type="pres">
      <dgm:prSet presAssocID="{9ACA13FE-D8A4-47DC-9443-081B6ED75B67}" presName="rootConnector1" presStyleLbl="node1" presStyleIdx="0" presStyleCnt="5"/>
      <dgm:spPr/>
    </dgm:pt>
    <dgm:pt modelId="{6B06AB5C-D5BE-476C-8C09-43D34227C9D7}" type="pres">
      <dgm:prSet presAssocID="{9ACA13FE-D8A4-47DC-9443-081B6ED75B67}" presName="hierChild2" presStyleCnt="0"/>
      <dgm:spPr/>
    </dgm:pt>
    <dgm:pt modelId="{C26D12B2-FB78-4D95-892F-9EB7311BC94E}" type="pres">
      <dgm:prSet presAssocID="{EBAC0407-8635-453B-B8F9-480244D5C881}" presName="Name37" presStyleLbl="parChTrans1D2" presStyleIdx="0" presStyleCnt="9"/>
      <dgm:spPr/>
    </dgm:pt>
    <dgm:pt modelId="{48C2051B-5A9E-4B55-9279-14BBAE5A5FD1}" type="pres">
      <dgm:prSet presAssocID="{AD708F50-BDF5-4797-87D4-614C6FD96473}" presName="hierRoot2" presStyleCnt="0">
        <dgm:presLayoutVars>
          <dgm:hierBranch val="init"/>
        </dgm:presLayoutVars>
      </dgm:prSet>
      <dgm:spPr/>
    </dgm:pt>
    <dgm:pt modelId="{D8ECEDB6-C62D-4F50-A6F8-26C21A0C7D7A}" type="pres">
      <dgm:prSet presAssocID="{AD708F50-BDF5-4797-87D4-614C6FD96473}" presName="rootComposite" presStyleCnt="0"/>
      <dgm:spPr/>
    </dgm:pt>
    <dgm:pt modelId="{013D76B0-23EC-450A-992F-E9DEB3A99D4A}" type="pres">
      <dgm:prSet presAssocID="{AD708F50-BDF5-4797-87D4-614C6FD96473}" presName="rootText" presStyleLbl="node1" presStyleIdx="0" presStyleCnt="5">
        <dgm:presLayoutVars>
          <dgm:chMax/>
          <dgm:chPref val="3"/>
        </dgm:presLayoutVars>
      </dgm:prSet>
      <dgm:spPr/>
    </dgm:pt>
    <dgm:pt modelId="{926A36AA-F811-477D-BD8D-E1C2F8EA94DE}" type="pres">
      <dgm:prSet presAssocID="{AD708F50-BDF5-4797-87D4-614C6FD96473}" presName="titleText2" presStyleLbl="fgAcc1" presStyleIdx="0" presStyleCnt="5">
        <dgm:presLayoutVars>
          <dgm:chMax val="0"/>
          <dgm:chPref val="0"/>
        </dgm:presLayoutVars>
      </dgm:prSet>
      <dgm:spPr/>
    </dgm:pt>
    <dgm:pt modelId="{A7FC95A3-57CA-48F4-8156-D0A64B44F50E}" type="pres">
      <dgm:prSet presAssocID="{AD708F50-BDF5-4797-87D4-614C6FD96473}" presName="rootConnector" presStyleLbl="node2" presStyleIdx="0" presStyleCnt="0"/>
      <dgm:spPr/>
    </dgm:pt>
    <dgm:pt modelId="{D1DA3465-AFA0-410B-8E21-27D626993EB4}" type="pres">
      <dgm:prSet presAssocID="{AD708F50-BDF5-4797-87D4-614C6FD96473}" presName="hierChild4" presStyleCnt="0"/>
      <dgm:spPr/>
    </dgm:pt>
    <dgm:pt modelId="{9EC87D2B-9DD1-4BC6-B61E-1B3F0A331917}" type="pres">
      <dgm:prSet presAssocID="{AD708F50-BDF5-4797-87D4-614C6FD96473}" presName="hierChild5" presStyleCnt="0"/>
      <dgm:spPr/>
    </dgm:pt>
    <dgm:pt modelId="{3C696BBD-ABB8-4AD4-8229-FCC2E4DC7260}" type="pres">
      <dgm:prSet presAssocID="{6D03E358-1BDF-42B5-A65F-42F817F10D91}" presName="Name37" presStyleLbl="parChTrans1D2" presStyleIdx="1" presStyleCnt="9"/>
      <dgm:spPr/>
    </dgm:pt>
    <dgm:pt modelId="{E888A1CE-4BF8-40F7-ABA3-0207A5ECDBD8}" type="pres">
      <dgm:prSet presAssocID="{962F4A43-0970-4BE2-AEE3-809CFC65F560}" presName="hierRoot2" presStyleCnt="0">
        <dgm:presLayoutVars>
          <dgm:hierBranch val="init"/>
        </dgm:presLayoutVars>
      </dgm:prSet>
      <dgm:spPr/>
    </dgm:pt>
    <dgm:pt modelId="{E7E67C70-056E-46AA-B0FD-5D277E4B53B9}" type="pres">
      <dgm:prSet presAssocID="{962F4A43-0970-4BE2-AEE3-809CFC65F560}" presName="rootComposite" presStyleCnt="0"/>
      <dgm:spPr/>
    </dgm:pt>
    <dgm:pt modelId="{AF306E7F-A770-40E5-AB35-D5C7429F1304}" type="pres">
      <dgm:prSet presAssocID="{962F4A43-0970-4BE2-AEE3-809CFC65F560}" presName="rootText" presStyleLbl="node1" presStyleIdx="1" presStyleCnt="5">
        <dgm:presLayoutVars>
          <dgm:chMax/>
          <dgm:chPref val="3"/>
        </dgm:presLayoutVars>
      </dgm:prSet>
      <dgm:spPr/>
    </dgm:pt>
    <dgm:pt modelId="{94D6EFAA-787F-4718-866F-BEA8BE2739F5}" type="pres">
      <dgm:prSet presAssocID="{962F4A43-0970-4BE2-AEE3-809CFC65F560}" presName="titleText2" presStyleLbl="fgAcc1" presStyleIdx="1" presStyleCnt="5">
        <dgm:presLayoutVars>
          <dgm:chMax val="0"/>
          <dgm:chPref val="0"/>
        </dgm:presLayoutVars>
      </dgm:prSet>
      <dgm:spPr/>
    </dgm:pt>
    <dgm:pt modelId="{DCAA04BA-BA44-47A7-A17D-72A28C9FB98D}" type="pres">
      <dgm:prSet presAssocID="{962F4A43-0970-4BE2-AEE3-809CFC65F560}" presName="rootConnector" presStyleLbl="node2" presStyleIdx="0" presStyleCnt="0"/>
      <dgm:spPr/>
    </dgm:pt>
    <dgm:pt modelId="{82BE338A-6FF1-4649-B531-D8A45901434E}" type="pres">
      <dgm:prSet presAssocID="{962F4A43-0970-4BE2-AEE3-809CFC65F560}" presName="hierChild4" presStyleCnt="0"/>
      <dgm:spPr/>
    </dgm:pt>
    <dgm:pt modelId="{A0BD0B70-AD63-44BB-8BF0-D98C21C77825}" type="pres">
      <dgm:prSet presAssocID="{962F4A43-0970-4BE2-AEE3-809CFC65F560}" presName="hierChild5" presStyleCnt="0"/>
      <dgm:spPr/>
    </dgm:pt>
    <dgm:pt modelId="{2EC406BB-E611-4CC6-A05E-896CC53041F2}" type="pres">
      <dgm:prSet presAssocID="{225FF073-F38A-487D-9F22-4DA6CE2A5FCA}" presName="Name37" presStyleLbl="parChTrans1D2" presStyleIdx="2" presStyleCnt="9"/>
      <dgm:spPr/>
    </dgm:pt>
    <dgm:pt modelId="{D294FECC-7F3D-4771-8C2F-E87C4FA0095D}" type="pres">
      <dgm:prSet presAssocID="{0C83B114-2A59-4BF7-97A3-4B626525EAEE}" presName="hierRoot2" presStyleCnt="0">
        <dgm:presLayoutVars>
          <dgm:hierBranch val="init"/>
        </dgm:presLayoutVars>
      </dgm:prSet>
      <dgm:spPr/>
    </dgm:pt>
    <dgm:pt modelId="{9A3805DA-7A45-467A-8A22-A2B9D0EBDA0B}" type="pres">
      <dgm:prSet presAssocID="{0C83B114-2A59-4BF7-97A3-4B626525EAEE}" presName="rootComposite" presStyleCnt="0"/>
      <dgm:spPr/>
    </dgm:pt>
    <dgm:pt modelId="{D04C06D6-83BA-4FE3-A645-F61CEE978B06}" type="pres">
      <dgm:prSet presAssocID="{0C83B114-2A59-4BF7-97A3-4B626525EAEE}" presName="rootText" presStyleLbl="node1" presStyleIdx="2" presStyleCnt="5">
        <dgm:presLayoutVars>
          <dgm:chMax/>
          <dgm:chPref val="3"/>
        </dgm:presLayoutVars>
      </dgm:prSet>
      <dgm:spPr/>
    </dgm:pt>
    <dgm:pt modelId="{870C470F-1D84-4C5F-8C10-3912C45E87A2}" type="pres">
      <dgm:prSet presAssocID="{0C83B114-2A59-4BF7-97A3-4B626525EAEE}" presName="titleText2" presStyleLbl="fgAcc1" presStyleIdx="2" presStyleCnt="5">
        <dgm:presLayoutVars>
          <dgm:chMax val="0"/>
          <dgm:chPref val="0"/>
        </dgm:presLayoutVars>
      </dgm:prSet>
      <dgm:spPr/>
    </dgm:pt>
    <dgm:pt modelId="{66526CAA-5CE7-44CA-8A16-B8471E1E46E3}" type="pres">
      <dgm:prSet presAssocID="{0C83B114-2A59-4BF7-97A3-4B626525EAEE}" presName="rootConnector" presStyleLbl="node2" presStyleIdx="0" presStyleCnt="0"/>
      <dgm:spPr/>
    </dgm:pt>
    <dgm:pt modelId="{0DCA5163-75C5-44F1-8D45-EA0CC0B9C45C}" type="pres">
      <dgm:prSet presAssocID="{0C83B114-2A59-4BF7-97A3-4B626525EAEE}" presName="hierChild4" presStyleCnt="0"/>
      <dgm:spPr/>
    </dgm:pt>
    <dgm:pt modelId="{08978C06-2A58-4539-B194-C9403EA137DC}" type="pres">
      <dgm:prSet presAssocID="{0C83B114-2A59-4BF7-97A3-4B626525EAEE}" presName="hierChild5" presStyleCnt="0"/>
      <dgm:spPr/>
    </dgm:pt>
    <dgm:pt modelId="{BD2ECD8D-A23E-4D60-A66F-43C969CC350B}" type="pres">
      <dgm:prSet presAssocID="{986E0725-12C2-4717-986E-D5D55E242A5F}" presName="Name37" presStyleLbl="parChTrans1D2" presStyleIdx="3" presStyleCnt="9"/>
      <dgm:spPr/>
    </dgm:pt>
    <dgm:pt modelId="{02FC0B37-63A6-4653-B32A-D94EBC02918E}" type="pres">
      <dgm:prSet presAssocID="{EB6D918F-98AD-4434-9723-2B0B2CA99CB6}" presName="hierRoot2" presStyleCnt="0">
        <dgm:presLayoutVars>
          <dgm:hierBranch val="init"/>
        </dgm:presLayoutVars>
      </dgm:prSet>
      <dgm:spPr/>
    </dgm:pt>
    <dgm:pt modelId="{B0268460-F85E-42F4-9293-5D263F8B4D33}" type="pres">
      <dgm:prSet presAssocID="{EB6D918F-98AD-4434-9723-2B0B2CA99CB6}" presName="rootComposite" presStyleCnt="0"/>
      <dgm:spPr/>
    </dgm:pt>
    <dgm:pt modelId="{356E5DD3-8669-463F-B04E-C3E2D9A3056A}" type="pres">
      <dgm:prSet presAssocID="{EB6D918F-98AD-4434-9723-2B0B2CA99CB6}" presName="rootText" presStyleLbl="node1" presStyleIdx="3" presStyleCnt="5">
        <dgm:presLayoutVars>
          <dgm:chMax/>
          <dgm:chPref val="3"/>
        </dgm:presLayoutVars>
      </dgm:prSet>
      <dgm:spPr/>
    </dgm:pt>
    <dgm:pt modelId="{35BD9817-F663-4ABB-952E-05DFDC568799}" type="pres">
      <dgm:prSet presAssocID="{EB6D918F-98AD-4434-9723-2B0B2CA99CB6}" presName="titleText2" presStyleLbl="fgAcc1" presStyleIdx="3" presStyleCnt="5">
        <dgm:presLayoutVars>
          <dgm:chMax val="0"/>
          <dgm:chPref val="0"/>
        </dgm:presLayoutVars>
      </dgm:prSet>
      <dgm:spPr/>
    </dgm:pt>
    <dgm:pt modelId="{47D7FDD2-98D7-4335-96A3-70D67BD3EFC9}" type="pres">
      <dgm:prSet presAssocID="{EB6D918F-98AD-4434-9723-2B0B2CA99CB6}" presName="rootConnector" presStyleLbl="node2" presStyleIdx="0" presStyleCnt="0"/>
      <dgm:spPr/>
    </dgm:pt>
    <dgm:pt modelId="{AFCAE7CD-5884-4642-88C2-9A32FC2E3656}" type="pres">
      <dgm:prSet presAssocID="{EB6D918F-98AD-4434-9723-2B0B2CA99CB6}" presName="hierChild4" presStyleCnt="0"/>
      <dgm:spPr/>
    </dgm:pt>
    <dgm:pt modelId="{B660824A-C3EB-4965-B1B4-B5384A529B94}" type="pres">
      <dgm:prSet presAssocID="{EB6D918F-98AD-4434-9723-2B0B2CA99CB6}" presName="hierChild5" presStyleCnt="0"/>
      <dgm:spPr/>
    </dgm:pt>
    <dgm:pt modelId="{8D51F15D-012A-4CE4-9DE6-9619EAF6BE65}" type="pres">
      <dgm:prSet presAssocID="{5A560F7A-0CCF-4B42-B533-13240946E924}" presName="Name37" presStyleLbl="parChTrans1D2" presStyleIdx="4" presStyleCnt="9"/>
      <dgm:spPr/>
    </dgm:pt>
    <dgm:pt modelId="{8184E50F-6A5C-469F-B75C-F4CCDC82D2B1}" type="pres">
      <dgm:prSet presAssocID="{DDAE2181-2C97-41B4-B7CD-C275F8DF1381}" presName="hierRoot2" presStyleCnt="0">
        <dgm:presLayoutVars>
          <dgm:hierBranch val="init"/>
        </dgm:presLayoutVars>
      </dgm:prSet>
      <dgm:spPr/>
    </dgm:pt>
    <dgm:pt modelId="{E47022C9-C2AE-42F7-9E38-3B930BC1C86C}" type="pres">
      <dgm:prSet presAssocID="{DDAE2181-2C97-41B4-B7CD-C275F8DF1381}" presName="rootComposite" presStyleCnt="0"/>
      <dgm:spPr/>
    </dgm:pt>
    <dgm:pt modelId="{13786644-DEDC-4365-AA56-22872D3AE1EF}" type="pres">
      <dgm:prSet presAssocID="{DDAE2181-2C97-41B4-B7CD-C275F8DF1381}" presName="rootText" presStyleLbl="node1" presStyleIdx="4" presStyleCnt="5">
        <dgm:presLayoutVars>
          <dgm:chMax/>
          <dgm:chPref val="3"/>
        </dgm:presLayoutVars>
      </dgm:prSet>
      <dgm:spPr/>
    </dgm:pt>
    <dgm:pt modelId="{95C0A641-06E2-401B-9B90-79433C3D8383}" type="pres">
      <dgm:prSet presAssocID="{DDAE2181-2C97-41B4-B7CD-C275F8DF1381}" presName="titleText2" presStyleLbl="fgAcc1" presStyleIdx="4" presStyleCnt="5">
        <dgm:presLayoutVars>
          <dgm:chMax val="0"/>
          <dgm:chPref val="0"/>
        </dgm:presLayoutVars>
      </dgm:prSet>
      <dgm:spPr/>
    </dgm:pt>
    <dgm:pt modelId="{D22301D8-D4D3-490D-8218-065BBD73DA0C}" type="pres">
      <dgm:prSet presAssocID="{DDAE2181-2C97-41B4-B7CD-C275F8DF1381}" presName="rootConnector" presStyleLbl="node2" presStyleIdx="0" presStyleCnt="0"/>
      <dgm:spPr/>
    </dgm:pt>
    <dgm:pt modelId="{489B78E1-CADC-4F70-ABB0-F39E0C9BCCA1}" type="pres">
      <dgm:prSet presAssocID="{DDAE2181-2C97-41B4-B7CD-C275F8DF1381}" presName="hierChild4" presStyleCnt="0"/>
      <dgm:spPr/>
    </dgm:pt>
    <dgm:pt modelId="{800894B3-A556-46C8-8609-1AAD288BC42D}" type="pres">
      <dgm:prSet presAssocID="{DDAE2181-2C97-41B4-B7CD-C275F8DF1381}" presName="hierChild5" presStyleCnt="0"/>
      <dgm:spPr/>
    </dgm:pt>
    <dgm:pt modelId="{6203F36F-B682-4328-9165-33F3A3509354}" type="pres">
      <dgm:prSet presAssocID="{9ACA13FE-D8A4-47DC-9443-081B6ED75B67}" presName="hierChild3" presStyleCnt="0"/>
      <dgm:spPr/>
    </dgm:pt>
    <dgm:pt modelId="{93E5FD10-80C4-4C80-B87F-74634B6F37CE}" type="pres">
      <dgm:prSet presAssocID="{C14D2C8F-8653-40FE-AD19-C79D7FACF84F}" presName="Name96" presStyleLbl="parChTrans1D2" presStyleIdx="5" presStyleCnt="9"/>
      <dgm:spPr/>
    </dgm:pt>
    <dgm:pt modelId="{E9BB9CCB-A664-4024-8356-54491ACEA5D0}" type="pres">
      <dgm:prSet presAssocID="{614E3A76-8D8B-4D19-BC98-841ADF531FD1}" presName="hierRoot3" presStyleCnt="0">
        <dgm:presLayoutVars>
          <dgm:hierBranch val="init"/>
        </dgm:presLayoutVars>
      </dgm:prSet>
      <dgm:spPr/>
    </dgm:pt>
    <dgm:pt modelId="{57F2EB7E-AD3D-4B8B-B447-55605CDFB3B7}" type="pres">
      <dgm:prSet presAssocID="{614E3A76-8D8B-4D19-BC98-841ADF531FD1}" presName="rootComposite3" presStyleCnt="0"/>
      <dgm:spPr/>
    </dgm:pt>
    <dgm:pt modelId="{EFB54600-EF07-43F1-9A7B-CF5061BFD137}" type="pres">
      <dgm:prSet presAssocID="{614E3A76-8D8B-4D19-BC98-841ADF531FD1}" presName="rootText3" presStyleLbl="asst1" presStyleIdx="0" presStyleCnt="4" custLinFactX="-24319" custLinFactNeighborX="-100000" custLinFactNeighborY="18">
        <dgm:presLayoutVars>
          <dgm:chPref val="3"/>
        </dgm:presLayoutVars>
      </dgm:prSet>
      <dgm:spPr/>
    </dgm:pt>
    <dgm:pt modelId="{1DF1F6A2-B434-4697-95FA-4A6A30BEF63F}" type="pres">
      <dgm:prSet presAssocID="{614E3A76-8D8B-4D19-BC98-841ADF531FD1}" presName="titleText3" presStyleLbl="fgAcc2" presStyleIdx="0" presStyleCnt="4" custLinFactX="-32511" custLinFactNeighborX="-100000" custLinFactNeighborY="-12564">
        <dgm:presLayoutVars>
          <dgm:chMax val="0"/>
          <dgm:chPref val="0"/>
        </dgm:presLayoutVars>
      </dgm:prSet>
      <dgm:spPr/>
    </dgm:pt>
    <dgm:pt modelId="{2EF1203C-715D-44F1-ACC8-7BEFD1040D31}" type="pres">
      <dgm:prSet presAssocID="{614E3A76-8D8B-4D19-BC98-841ADF531FD1}" presName="rootConnector3" presStyleLbl="asst1" presStyleIdx="0" presStyleCnt="4"/>
      <dgm:spPr/>
    </dgm:pt>
    <dgm:pt modelId="{200C692D-18ED-4F0C-93E3-047B79C366C9}" type="pres">
      <dgm:prSet presAssocID="{614E3A76-8D8B-4D19-BC98-841ADF531FD1}" presName="hierChild6" presStyleCnt="0"/>
      <dgm:spPr/>
    </dgm:pt>
    <dgm:pt modelId="{96247020-101D-4CB6-BAD0-258A8DEE692D}" type="pres">
      <dgm:prSet presAssocID="{614E3A76-8D8B-4D19-BC98-841ADF531FD1}" presName="hierChild7" presStyleCnt="0"/>
      <dgm:spPr/>
    </dgm:pt>
    <dgm:pt modelId="{6423631C-2A27-4512-AFAF-D7017A95E705}" type="pres">
      <dgm:prSet presAssocID="{A65715DF-A923-46CD-8F15-87B0B2DCC59A}" presName="Name96" presStyleLbl="parChTrans1D2" presStyleIdx="6" presStyleCnt="9"/>
      <dgm:spPr/>
    </dgm:pt>
    <dgm:pt modelId="{78776412-660C-4E4A-ADB6-ACFB91E849A3}" type="pres">
      <dgm:prSet presAssocID="{63C66684-15DC-4905-B65F-1E58C487406D}" presName="hierRoot3" presStyleCnt="0">
        <dgm:presLayoutVars>
          <dgm:hierBranch val="init"/>
        </dgm:presLayoutVars>
      </dgm:prSet>
      <dgm:spPr/>
    </dgm:pt>
    <dgm:pt modelId="{E93C9EEB-F77F-4F38-B744-ECBC9BC854BA}" type="pres">
      <dgm:prSet presAssocID="{63C66684-15DC-4905-B65F-1E58C487406D}" presName="rootComposite3" presStyleCnt="0"/>
      <dgm:spPr/>
    </dgm:pt>
    <dgm:pt modelId="{7CDAC961-2FAF-448C-8EA2-8867311F5138}" type="pres">
      <dgm:prSet presAssocID="{63C66684-15DC-4905-B65F-1E58C487406D}" presName="rootText3" presStyleLbl="asst1" presStyleIdx="1" presStyleCnt="4" custLinFactX="-33715" custLinFactNeighborX="-100000" custLinFactNeighborY="18">
        <dgm:presLayoutVars>
          <dgm:chPref val="3"/>
        </dgm:presLayoutVars>
      </dgm:prSet>
      <dgm:spPr/>
    </dgm:pt>
    <dgm:pt modelId="{7D275E69-C32B-4140-9DE5-B6094FC83B68}" type="pres">
      <dgm:prSet presAssocID="{63C66684-15DC-4905-B65F-1E58C487406D}" presName="titleText3" presStyleLbl="fgAcc2" presStyleIdx="1" presStyleCnt="4" custLinFactX="-50179" custLinFactNeighborX="-100000" custLinFactNeighborY="-12564">
        <dgm:presLayoutVars>
          <dgm:chMax val="0"/>
          <dgm:chPref val="0"/>
        </dgm:presLayoutVars>
      </dgm:prSet>
      <dgm:spPr/>
    </dgm:pt>
    <dgm:pt modelId="{1BE72B2B-4E09-4F0B-B3EF-1164AC164FC9}" type="pres">
      <dgm:prSet presAssocID="{63C66684-15DC-4905-B65F-1E58C487406D}" presName="rootConnector3" presStyleLbl="asst1" presStyleIdx="1" presStyleCnt="4"/>
      <dgm:spPr/>
    </dgm:pt>
    <dgm:pt modelId="{2EACF5EE-2647-4C65-A0C5-5CA97E77144A}" type="pres">
      <dgm:prSet presAssocID="{63C66684-15DC-4905-B65F-1E58C487406D}" presName="hierChild6" presStyleCnt="0"/>
      <dgm:spPr/>
    </dgm:pt>
    <dgm:pt modelId="{D8F410AF-EE81-4419-8E8B-86FD1B34074C}" type="pres">
      <dgm:prSet presAssocID="{63C66684-15DC-4905-B65F-1E58C487406D}" presName="hierChild7" presStyleCnt="0"/>
      <dgm:spPr/>
    </dgm:pt>
    <dgm:pt modelId="{EEA9F64C-F7C1-42C9-BC41-8ECF93EDAE9F}" type="pres">
      <dgm:prSet presAssocID="{3A4CBDBC-4E31-4412-94FE-BE9EE311EBD3}" presName="Name96" presStyleLbl="parChTrans1D2" presStyleIdx="7" presStyleCnt="9"/>
      <dgm:spPr/>
    </dgm:pt>
    <dgm:pt modelId="{578F1435-1823-4F62-A7AB-8227CF5B744E}" type="pres">
      <dgm:prSet presAssocID="{2559C162-2EF7-4117-B778-A5E203E40DD6}" presName="hierRoot3" presStyleCnt="0">
        <dgm:presLayoutVars>
          <dgm:hierBranch val="init"/>
        </dgm:presLayoutVars>
      </dgm:prSet>
      <dgm:spPr/>
    </dgm:pt>
    <dgm:pt modelId="{E1449518-B847-4666-B66C-B62CFD7DEFE9}" type="pres">
      <dgm:prSet presAssocID="{2559C162-2EF7-4117-B778-A5E203E40DD6}" presName="rootComposite3" presStyleCnt="0"/>
      <dgm:spPr/>
    </dgm:pt>
    <dgm:pt modelId="{98CF747D-AFF9-40F6-9FF9-6756652249F9}" type="pres">
      <dgm:prSet presAssocID="{2559C162-2EF7-4117-B778-A5E203E40DD6}" presName="rootText3" presStyleLbl="asst1" presStyleIdx="2" presStyleCnt="4" custLinFactX="32457" custLinFactY="-57759" custLinFactNeighborX="100000" custLinFactNeighborY="-100000">
        <dgm:presLayoutVars>
          <dgm:chPref val="3"/>
        </dgm:presLayoutVars>
      </dgm:prSet>
      <dgm:spPr/>
    </dgm:pt>
    <dgm:pt modelId="{8A0E0ACF-8201-4788-9334-28D89E6C7490}" type="pres">
      <dgm:prSet presAssocID="{2559C162-2EF7-4117-B778-A5E203E40DD6}" presName="titleText3" presStyleLbl="fgAcc2" presStyleIdx="2" presStyleCnt="4" custLinFactX="48208" custLinFactY="-200000" custLinFactNeighborX="100000" custLinFactNeighborY="-275309">
        <dgm:presLayoutVars>
          <dgm:chMax val="0"/>
          <dgm:chPref val="0"/>
        </dgm:presLayoutVars>
      </dgm:prSet>
      <dgm:spPr/>
    </dgm:pt>
    <dgm:pt modelId="{E762D0E3-038B-4E1A-A020-8638E468415B}" type="pres">
      <dgm:prSet presAssocID="{2559C162-2EF7-4117-B778-A5E203E40DD6}" presName="rootConnector3" presStyleLbl="asst1" presStyleIdx="2" presStyleCnt="4"/>
      <dgm:spPr/>
    </dgm:pt>
    <dgm:pt modelId="{6F720E24-0E76-4F11-B5BC-EB65194DF95F}" type="pres">
      <dgm:prSet presAssocID="{2559C162-2EF7-4117-B778-A5E203E40DD6}" presName="hierChild6" presStyleCnt="0"/>
      <dgm:spPr/>
    </dgm:pt>
    <dgm:pt modelId="{37B06C45-4AE3-4552-80EA-8F1A5D0C881A}" type="pres">
      <dgm:prSet presAssocID="{2559C162-2EF7-4117-B778-A5E203E40DD6}" presName="hierChild7" presStyleCnt="0"/>
      <dgm:spPr/>
    </dgm:pt>
    <dgm:pt modelId="{AE2A92A9-6290-4AB3-AF1E-AC4374DCA056}" type="pres">
      <dgm:prSet presAssocID="{192BA14C-6A7C-4E43-891A-9C6EB9CF263C}" presName="Name96" presStyleLbl="parChTrans1D2" presStyleIdx="8" presStyleCnt="9"/>
      <dgm:spPr/>
    </dgm:pt>
    <dgm:pt modelId="{219124B4-0D00-458D-88A1-D3E4787F3B65}" type="pres">
      <dgm:prSet presAssocID="{EB396E8C-B6AD-4BD4-A5C1-1D7511FAC2B4}" presName="hierRoot3" presStyleCnt="0">
        <dgm:presLayoutVars>
          <dgm:hierBranch val="init"/>
        </dgm:presLayoutVars>
      </dgm:prSet>
      <dgm:spPr/>
    </dgm:pt>
    <dgm:pt modelId="{8E99F782-FC7E-4B38-B160-762A3EBED872}" type="pres">
      <dgm:prSet presAssocID="{EB396E8C-B6AD-4BD4-A5C1-1D7511FAC2B4}" presName="rootComposite3" presStyleCnt="0"/>
      <dgm:spPr/>
    </dgm:pt>
    <dgm:pt modelId="{237A1353-DF1F-454E-8B21-68A5C5F28CF1}" type="pres">
      <dgm:prSet presAssocID="{EB396E8C-B6AD-4BD4-A5C1-1D7511FAC2B4}" presName="rootText3" presStyleLbl="asst1" presStyleIdx="3" presStyleCnt="4" custLinFactX="18113" custLinFactY="-56926" custLinFactNeighborX="100000" custLinFactNeighborY="-100000">
        <dgm:presLayoutVars>
          <dgm:chPref val="3"/>
        </dgm:presLayoutVars>
      </dgm:prSet>
      <dgm:spPr/>
    </dgm:pt>
    <dgm:pt modelId="{6C8F2A99-94AE-4C28-A8E3-FD797382EC9B}" type="pres">
      <dgm:prSet presAssocID="{EB396E8C-B6AD-4BD4-A5C1-1D7511FAC2B4}" presName="titleText3" presStyleLbl="fgAcc2" presStyleIdx="3" presStyleCnt="4" custLinFactX="60493" custLinFactY="-200000" custLinFactNeighborX="100000" custLinFactNeighborY="-266419">
        <dgm:presLayoutVars>
          <dgm:chMax val="0"/>
          <dgm:chPref val="0"/>
        </dgm:presLayoutVars>
      </dgm:prSet>
      <dgm:spPr/>
    </dgm:pt>
    <dgm:pt modelId="{6A12D432-C4ED-401E-A6AA-56BDCB97B9F8}" type="pres">
      <dgm:prSet presAssocID="{EB396E8C-B6AD-4BD4-A5C1-1D7511FAC2B4}" presName="rootConnector3" presStyleLbl="asst1" presStyleIdx="3" presStyleCnt="4"/>
      <dgm:spPr/>
    </dgm:pt>
    <dgm:pt modelId="{770C4727-8774-4B37-926B-8A656AF48F72}" type="pres">
      <dgm:prSet presAssocID="{EB396E8C-B6AD-4BD4-A5C1-1D7511FAC2B4}" presName="hierChild6" presStyleCnt="0"/>
      <dgm:spPr/>
    </dgm:pt>
    <dgm:pt modelId="{5B2A211A-BEF7-4EF4-AD4B-3E4D47AE7509}" type="pres">
      <dgm:prSet presAssocID="{EB396E8C-B6AD-4BD4-A5C1-1D7511FAC2B4}" presName="hierChild7" presStyleCnt="0"/>
      <dgm:spPr/>
    </dgm:pt>
  </dgm:ptLst>
  <dgm:cxnLst>
    <dgm:cxn modelId="{BD750300-6DD5-49BD-9DDF-4425F3BC6DC3}" type="presOf" srcId="{C14D2C8F-8653-40FE-AD19-C79D7FACF84F}" destId="{93E5FD10-80C4-4C80-B87F-74634B6F37CE}" srcOrd="0" destOrd="0" presId="urn:microsoft.com/office/officeart/2008/layout/NameandTitleOrganizationalChart"/>
    <dgm:cxn modelId="{87BBC001-F1FC-46C5-8AE9-AE8A6CA3EED6}" type="presOf" srcId="{EB6D918F-98AD-4434-9723-2B0B2CA99CB6}" destId="{356E5DD3-8669-463F-B04E-C3E2D9A3056A}" srcOrd="0" destOrd="0" presId="urn:microsoft.com/office/officeart/2008/layout/NameandTitleOrganizationalChart"/>
    <dgm:cxn modelId="{10AE6702-926D-4099-85C9-E29457EA1758}" type="presOf" srcId="{962F4A43-0970-4BE2-AEE3-809CFC65F560}" destId="{DCAA04BA-BA44-47A7-A17D-72A28C9FB98D}" srcOrd="1" destOrd="0" presId="urn:microsoft.com/office/officeart/2008/layout/NameandTitleOrganizationalChart"/>
    <dgm:cxn modelId="{8A690B07-8848-48E2-B653-1ED69AE44B34}" type="presOf" srcId="{2559C162-2EF7-4117-B778-A5E203E40DD6}" destId="{E762D0E3-038B-4E1A-A020-8638E468415B}" srcOrd="1" destOrd="0" presId="urn:microsoft.com/office/officeart/2008/layout/NameandTitleOrganizationalChart"/>
    <dgm:cxn modelId="{88E78B0B-BB24-44D8-8BA4-674B25888D77}" type="presOf" srcId="{071743C4-872F-4CAF-9FA7-F561A9A23FA1}" destId="{35BD9817-F663-4ABB-952E-05DFDC568799}" srcOrd="0" destOrd="0" presId="urn:microsoft.com/office/officeart/2008/layout/NameandTitleOrganizationalChart"/>
    <dgm:cxn modelId="{59965E18-9F38-4629-8163-810E0EC4E54A}" type="presOf" srcId="{9BDD2153-9937-4755-BC34-70DEA9CEA93E}" destId="{94D6EFAA-787F-4718-866F-BEA8BE2739F5}" srcOrd="0" destOrd="0" presId="urn:microsoft.com/office/officeart/2008/layout/NameandTitleOrganizationalChart"/>
    <dgm:cxn modelId="{1C6F0B1B-82FE-445C-B0F5-3340331D0DAC}" type="presOf" srcId="{3A4CBDBC-4E31-4412-94FE-BE9EE311EBD3}" destId="{EEA9F64C-F7C1-42C9-BC41-8ECF93EDAE9F}" srcOrd="0" destOrd="0" presId="urn:microsoft.com/office/officeart/2008/layout/NameandTitleOrganizationalChart"/>
    <dgm:cxn modelId="{E59C201E-9D93-42C7-89E7-A07038555C10}" type="presOf" srcId="{63C66684-15DC-4905-B65F-1E58C487406D}" destId="{1BE72B2B-4E09-4F0B-B3EF-1164AC164FC9}" srcOrd="1" destOrd="0" presId="urn:microsoft.com/office/officeart/2008/layout/NameandTitleOrganizationalChart"/>
    <dgm:cxn modelId="{637B6822-616F-45C8-A539-EFF55A702B31}" type="presOf" srcId="{EB396E8C-B6AD-4BD4-A5C1-1D7511FAC2B4}" destId="{237A1353-DF1F-454E-8B21-68A5C5F28CF1}" srcOrd="0" destOrd="0" presId="urn:microsoft.com/office/officeart/2008/layout/NameandTitleOrganizationalChart"/>
    <dgm:cxn modelId="{94376827-7099-4412-8C2E-D14E74657013}" srcId="{9ACA13FE-D8A4-47DC-9443-081B6ED75B67}" destId="{2559C162-2EF7-4117-B778-A5E203E40DD6}" srcOrd="2" destOrd="0" parTransId="{3A4CBDBC-4E31-4412-94FE-BE9EE311EBD3}" sibTransId="{AB3E0391-D1EA-4B8D-97CB-1796C9F12B0B}"/>
    <dgm:cxn modelId="{927E0428-952B-4D7F-95E0-3B337908EAB0}" type="presOf" srcId="{A2A35FA4-60F0-437F-B634-831E4AA121AD}" destId="{6C8F2A99-94AE-4C28-A8E3-FD797382EC9B}" srcOrd="0" destOrd="0" presId="urn:microsoft.com/office/officeart/2008/layout/NameandTitleOrganizationalChart"/>
    <dgm:cxn modelId="{876EF732-67D8-4126-9DC2-A2C87A0EE8B8}" type="presOf" srcId="{63C66684-15DC-4905-B65F-1E58C487406D}" destId="{7CDAC961-2FAF-448C-8EA2-8867311F5138}" srcOrd="0" destOrd="0" presId="urn:microsoft.com/office/officeart/2008/layout/NameandTitleOrganizationalChart"/>
    <dgm:cxn modelId="{312F6735-0107-47DA-A436-63F5D6E728E6}" srcId="{9ACA13FE-D8A4-47DC-9443-081B6ED75B67}" destId="{962F4A43-0970-4BE2-AEE3-809CFC65F560}" srcOrd="5" destOrd="0" parTransId="{6D03E358-1BDF-42B5-A65F-42F817F10D91}" sibTransId="{9BDD2153-9937-4755-BC34-70DEA9CEA93E}"/>
    <dgm:cxn modelId="{23585039-BE64-4D06-9FB8-62B1B692C2E1}" type="presOf" srcId="{0C83B114-2A59-4BF7-97A3-4B626525EAEE}" destId="{D04C06D6-83BA-4FE3-A645-F61CEE978B06}" srcOrd="0" destOrd="0" presId="urn:microsoft.com/office/officeart/2008/layout/NameandTitleOrganizationalChart"/>
    <dgm:cxn modelId="{C0C8FE3E-9D46-484F-A587-8309352E87D5}" srcId="{9ACA13FE-D8A4-47DC-9443-081B6ED75B67}" destId="{EB6D918F-98AD-4434-9723-2B0B2CA99CB6}" srcOrd="7" destOrd="0" parTransId="{986E0725-12C2-4717-986E-D5D55E242A5F}" sibTransId="{071743C4-872F-4CAF-9FA7-F561A9A23FA1}"/>
    <dgm:cxn modelId="{3CD42B5E-1059-47BB-A211-7CF33049A477}" srcId="{9ACA13FE-D8A4-47DC-9443-081B6ED75B67}" destId="{0C83B114-2A59-4BF7-97A3-4B626525EAEE}" srcOrd="6" destOrd="0" parTransId="{225FF073-F38A-487D-9F22-4DA6CE2A5FCA}" sibTransId="{9517591A-A010-4892-9A80-6E4DB97CA5DD}"/>
    <dgm:cxn modelId="{E77B2D41-5732-4391-B1D3-6CB91A7BF62A}" type="presOf" srcId="{AD708F50-BDF5-4797-87D4-614C6FD96473}" destId="{A7FC95A3-57CA-48F4-8156-D0A64B44F50E}" srcOrd="1" destOrd="0" presId="urn:microsoft.com/office/officeart/2008/layout/NameandTitleOrganizationalChart"/>
    <dgm:cxn modelId="{826FB861-1FA2-469D-B5C3-D51EA57236A5}" type="presOf" srcId="{AD708F50-BDF5-4797-87D4-614C6FD96473}" destId="{013D76B0-23EC-450A-992F-E9DEB3A99D4A}" srcOrd="0" destOrd="0" presId="urn:microsoft.com/office/officeart/2008/layout/NameandTitleOrganizationalChart"/>
    <dgm:cxn modelId="{63B16B63-BD91-4C94-AC68-EAE612334453}" type="presOf" srcId="{9517591A-A010-4892-9A80-6E4DB97CA5DD}" destId="{870C470F-1D84-4C5F-8C10-3912C45E87A2}" srcOrd="0" destOrd="0" presId="urn:microsoft.com/office/officeart/2008/layout/NameandTitleOrganizationalChart"/>
    <dgm:cxn modelId="{AC0E1145-8EC4-40F0-AE05-133BA8CBC6C3}" type="presOf" srcId="{DDAE2181-2C97-41B4-B7CD-C275F8DF1381}" destId="{13786644-DEDC-4365-AA56-22872D3AE1EF}" srcOrd="0" destOrd="0" presId="urn:microsoft.com/office/officeart/2008/layout/NameandTitleOrganizationalChart"/>
    <dgm:cxn modelId="{EA41A365-880E-446A-AC09-D76DF14F90B8}" type="presOf" srcId="{614E3A76-8D8B-4D19-BC98-841ADF531FD1}" destId="{EFB54600-EF07-43F1-9A7B-CF5061BFD137}" srcOrd="0" destOrd="0" presId="urn:microsoft.com/office/officeart/2008/layout/NameandTitleOrganizationalChart"/>
    <dgm:cxn modelId="{7A2BFC68-BAB7-45DF-8635-330AEDE01C88}" type="presOf" srcId="{614E3A76-8D8B-4D19-BC98-841ADF531FD1}" destId="{2EF1203C-715D-44F1-ACC8-7BEFD1040D31}" srcOrd="1" destOrd="0" presId="urn:microsoft.com/office/officeart/2008/layout/NameandTitleOrganizationalChart"/>
    <dgm:cxn modelId="{20CEED49-B0FB-413F-ABD3-29F3874B53CA}" srcId="{9ACA13FE-D8A4-47DC-9443-081B6ED75B67}" destId="{63C66684-15DC-4905-B65F-1E58C487406D}" srcOrd="1" destOrd="0" parTransId="{A65715DF-A923-46CD-8F15-87B0B2DCC59A}" sibTransId="{3C887735-391D-4852-AB55-20FAA4C681EB}"/>
    <dgm:cxn modelId="{977C6C6A-BA4E-4CD1-8151-5DD6E3C72B81}" type="presOf" srcId="{225FF073-F38A-487D-9F22-4DA6CE2A5FCA}" destId="{2EC406BB-E611-4CC6-A05E-896CC53041F2}" srcOrd="0" destOrd="0" presId="urn:microsoft.com/office/officeart/2008/layout/NameandTitleOrganizationalChart"/>
    <dgm:cxn modelId="{05AB114D-0E72-405D-BB64-104B7D3EEF46}" type="presOf" srcId="{EB6D918F-98AD-4434-9723-2B0B2CA99CB6}" destId="{47D7FDD2-98D7-4335-96A3-70D67BD3EFC9}" srcOrd="1" destOrd="0" presId="urn:microsoft.com/office/officeart/2008/layout/NameandTitleOrganizationalChart"/>
    <dgm:cxn modelId="{26931F4D-D478-4323-9C2C-A1F16BF81AC0}" type="presOf" srcId="{AB3E0391-D1EA-4B8D-97CB-1796C9F12B0B}" destId="{8A0E0ACF-8201-4788-9334-28D89E6C7490}" srcOrd="0" destOrd="0" presId="urn:microsoft.com/office/officeart/2008/layout/NameandTitleOrganizationalChart"/>
    <dgm:cxn modelId="{3B322A4E-CE49-412B-9397-477C96E65367}" type="presOf" srcId="{DDAE2181-2C97-41B4-B7CD-C275F8DF1381}" destId="{D22301D8-D4D3-490D-8218-065BBD73DA0C}" srcOrd="1" destOrd="0" presId="urn:microsoft.com/office/officeart/2008/layout/NameandTitleOrganizationalChart"/>
    <dgm:cxn modelId="{7CF2B874-2868-4916-96E7-AF2CF3D8BBDF}" type="presOf" srcId="{A65715DF-A923-46CD-8F15-87B0B2DCC59A}" destId="{6423631C-2A27-4512-AFAF-D7017A95E705}" srcOrd="0" destOrd="0" presId="urn:microsoft.com/office/officeart/2008/layout/NameandTitleOrganizationalChart"/>
    <dgm:cxn modelId="{6B5CAD56-9C7F-40B4-9E6F-1FEF4990D0CE}" type="presOf" srcId="{17CC1A1D-6DF7-4138-8CBB-8D9D3D15EDF5}" destId="{B5493168-EC70-48B6-B8F7-4757C8DCA6A3}" srcOrd="0" destOrd="0" presId="urn:microsoft.com/office/officeart/2008/layout/NameandTitleOrganizationalChart"/>
    <dgm:cxn modelId="{DC048177-11C9-4F9F-837B-2DAFA0C801F7}" type="presOf" srcId="{9ACA13FE-D8A4-47DC-9443-081B6ED75B67}" destId="{1FCCD6C4-ED46-485B-9EB1-084FC1514DF6}" srcOrd="1" destOrd="0" presId="urn:microsoft.com/office/officeart/2008/layout/NameandTitleOrganizationalChart"/>
    <dgm:cxn modelId="{F3BF157E-BD69-42D1-9DFE-CD181CE2A3D1}" type="presOf" srcId="{E3AA49BE-EFD1-43FF-B6AB-989301CD91EB}" destId="{95C0A641-06E2-401B-9B90-79433C3D8383}" srcOrd="0" destOrd="0" presId="urn:microsoft.com/office/officeart/2008/layout/NameandTitleOrganizationalChart"/>
    <dgm:cxn modelId="{943C6486-8BC9-4578-8974-95279D480774}" srcId="{28287075-8B79-4B1C-84C3-E0F0B9501FAE}" destId="{9ACA13FE-D8A4-47DC-9443-081B6ED75B67}" srcOrd="0" destOrd="0" parTransId="{041A41EE-C8E4-4149-9495-C5AE1E7F25B7}" sibTransId="{17CC1A1D-6DF7-4138-8CBB-8D9D3D15EDF5}"/>
    <dgm:cxn modelId="{0415328C-12FC-4158-BB97-682A05755FEC}" type="presOf" srcId="{192BA14C-6A7C-4E43-891A-9C6EB9CF263C}" destId="{AE2A92A9-6290-4AB3-AF1E-AC4374DCA056}" srcOrd="0" destOrd="0" presId="urn:microsoft.com/office/officeart/2008/layout/NameandTitleOrganizationalChart"/>
    <dgm:cxn modelId="{5C984690-ECB1-47F1-8FC3-A675C9C5D7A3}" type="presOf" srcId="{6D03E358-1BDF-42B5-A65F-42F817F10D91}" destId="{3C696BBD-ABB8-4AD4-8229-FCC2E4DC7260}" srcOrd="0" destOrd="0" presId="urn:microsoft.com/office/officeart/2008/layout/NameandTitleOrganizationalChart"/>
    <dgm:cxn modelId="{D56D4097-64E0-47E3-BC41-D745D7FC6B21}" srcId="{9ACA13FE-D8A4-47DC-9443-081B6ED75B67}" destId="{DDAE2181-2C97-41B4-B7CD-C275F8DF1381}" srcOrd="8" destOrd="0" parTransId="{5A560F7A-0CCF-4B42-B533-13240946E924}" sibTransId="{E3AA49BE-EFD1-43FF-B6AB-989301CD91EB}"/>
    <dgm:cxn modelId="{57F79597-3F33-4023-85F4-AD1A2DB2C713}" type="presOf" srcId="{986E0725-12C2-4717-986E-D5D55E242A5F}" destId="{BD2ECD8D-A23E-4D60-A66F-43C969CC350B}" srcOrd="0" destOrd="0" presId="urn:microsoft.com/office/officeart/2008/layout/NameandTitleOrganizationalChart"/>
    <dgm:cxn modelId="{B1F1E29B-174F-4FD9-845B-7FC565721987}" type="presOf" srcId="{EB396E8C-B6AD-4BD4-A5C1-1D7511FAC2B4}" destId="{6A12D432-C4ED-401E-A6AA-56BDCB97B9F8}" srcOrd="1" destOrd="0" presId="urn:microsoft.com/office/officeart/2008/layout/NameandTitleOrganizationalChart"/>
    <dgm:cxn modelId="{067844A4-3A4B-49AE-A363-431B1D4B470D}" type="presOf" srcId="{EBAC0407-8635-453B-B8F9-480244D5C881}" destId="{C26D12B2-FB78-4D95-892F-9EB7311BC94E}" srcOrd="0" destOrd="0" presId="urn:microsoft.com/office/officeart/2008/layout/NameandTitleOrganizationalChart"/>
    <dgm:cxn modelId="{5960E9AD-2523-4F26-BF6E-0F7E80ACF753}" type="presOf" srcId="{2A4E10D4-701F-4DB4-81D9-11DA2752A510}" destId="{1DF1F6A2-B434-4697-95FA-4A6A30BEF63F}" srcOrd="0" destOrd="0" presId="urn:microsoft.com/office/officeart/2008/layout/NameandTitleOrganizationalChart"/>
    <dgm:cxn modelId="{0F1317B4-DFE9-4146-BA54-99F0F40B5765}" type="presOf" srcId="{0C83B114-2A59-4BF7-97A3-4B626525EAEE}" destId="{66526CAA-5CE7-44CA-8A16-B8471E1E46E3}" srcOrd="1" destOrd="0" presId="urn:microsoft.com/office/officeart/2008/layout/NameandTitleOrganizationalChart"/>
    <dgm:cxn modelId="{F1E990B4-567D-4C83-8534-657E066D1C16}" type="presOf" srcId="{962F4A43-0970-4BE2-AEE3-809CFC65F560}" destId="{AF306E7F-A770-40E5-AB35-D5C7429F1304}" srcOrd="0" destOrd="0" presId="urn:microsoft.com/office/officeart/2008/layout/NameandTitleOrganizationalChart"/>
    <dgm:cxn modelId="{BB2CB4B9-0156-4A8F-8914-7D0EA8F1E483}" type="presOf" srcId="{9ACA13FE-D8A4-47DC-9443-081B6ED75B67}" destId="{189F0A45-6D91-4652-A8B9-FBF59E213CA1}" srcOrd="0" destOrd="0" presId="urn:microsoft.com/office/officeart/2008/layout/NameandTitleOrganizationalChart"/>
    <dgm:cxn modelId="{5D0C8ABE-8054-453B-B357-0E3E6907D18C}" type="presOf" srcId="{5A560F7A-0CCF-4B42-B533-13240946E924}" destId="{8D51F15D-012A-4CE4-9DE6-9619EAF6BE65}" srcOrd="0" destOrd="0" presId="urn:microsoft.com/office/officeart/2008/layout/NameandTitleOrganizationalChart"/>
    <dgm:cxn modelId="{CB0B86C6-8149-45C9-A6ED-306E5969670B}" type="presOf" srcId="{3C887735-391D-4852-AB55-20FAA4C681EB}" destId="{7D275E69-C32B-4140-9DE5-B6094FC83B68}" srcOrd="0" destOrd="0" presId="urn:microsoft.com/office/officeart/2008/layout/NameandTitleOrganizationalChart"/>
    <dgm:cxn modelId="{13CEE0CA-D749-488C-A713-D952BF08C236}" srcId="{9ACA13FE-D8A4-47DC-9443-081B6ED75B67}" destId="{614E3A76-8D8B-4D19-BC98-841ADF531FD1}" srcOrd="0" destOrd="0" parTransId="{C14D2C8F-8653-40FE-AD19-C79D7FACF84F}" sibTransId="{2A4E10D4-701F-4DB4-81D9-11DA2752A510}"/>
    <dgm:cxn modelId="{7CBBC2CF-9831-4B0C-BE49-0977B7819962}" srcId="{9ACA13FE-D8A4-47DC-9443-081B6ED75B67}" destId="{AD708F50-BDF5-4797-87D4-614C6FD96473}" srcOrd="4" destOrd="0" parTransId="{EBAC0407-8635-453B-B8F9-480244D5C881}" sibTransId="{0CFA3BE4-6376-493B-A107-CA2F2612EFD4}"/>
    <dgm:cxn modelId="{960518D4-917B-4268-96EF-8CFA13118A3A}" type="presOf" srcId="{2559C162-2EF7-4117-B778-A5E203E40DD6}" destId="{98CF747D-AFF9-40F6-9FF9-6756652249F9}" srcOrd="0" destOrd="0" presId="urn:microsoft.com/office/officeart/2008/layout/NameandTitleOrganizationalChart"/>
    <dgm:cxn modelId="{548ED7DB-58FB-49A5-B26F-C0AB2BA84E0B}" type="presOf" srcId="{0CFA3BE4-6376-493B-A107-CA2F2612EFD4}" destId="{926A36AA-F811-477D-BD8D-E1C2F8EA94DE}" srcOrd="0" destOrd="0" presId="urn:microsoft.com/office/officeart/2008/layout/NameandTitleOrganizationalChart"/>
    <dgm:cxn modelId="{0A18CBE4-6BD5-485B-89BA-51FDDB822CFF}" type="presOf" srcId="{28287075-8B79-4B1C-84C3-E0F0B9501FAE}" destId="{A6470B98-1FE1-4095-8DE1-4CD7CC1B1AB7}" srcOrd="0" destOrd="0" presId="urn:microsoft.com/office/officeart/2008/layout/NameandTitleOrganizationalChart"/>
    <dgm:cxn modelId="{6B0FEAFF-75B4-4F00-B749-EF942D963CF7}" srcId="{9ACA13FE-D8A4-47DC-9443-081B6ED75B67}" destId="{EB396E8C-B6AD-4BD4-A5C1-1D7511FAC2B4}" srcOrd="3" destOrd="0" parTransId="{192BA14C-6A7C-4E43-891A-9C6EB9CF263C}" sibTransId="{A2A35FA4-60F0-437F-B634-831E4AA121AD}"/>
    <dgm:cxn modelId="{F50B3B19-399D-4058-ACCA-9CB80C0EF56D}" type="presParOf" srcId="{A6470B98-1FE1-4095-8DE1-4CD7CC1B1AB7}" destId="{6A0C2268-49A7-4EB8-BBD7-8DA57FD4E7F3}" srcOrd="0" destOrd="0" presId="urn:microsoft.com/office/officeart/2008/layout/NameandTitleOrganizationalChart"/>
    <dgm:cxn modelId="{8ABCF186-FEF1-4311-8414-090E108D175D}" type="presParOf" srcId="{6A0C2268-49A7-4EB8-BBD7-8DA57FD4E7F3}" destId="{F6162D9A-4DA2-4BAD-AABB-879418840557}" srcOrd="0" destOrd="0" presId="urn:microsoft.com/office/officeart/2008/layout/NameandTitleOrganizationalChart"/>
    <dgm:cxn modelId="{F0D546FC-314A-4087-8F09-879B0CC01288}" type="presParOf" srcId="{F6162D9A-4DA2-4BAD-AABB-879418840557}" destId="{189F0A45-6D91-4652-A8B9-FBF59E213CA1}" srcOrd="0" destOrd="0" presId="urn:microsoft.com/office/officeart/2008/layout/NameandTitleOrganizationalChart"/>
    <dgm:cxn modelId="{FE4D76CD-A02C-4BA7-ABDF-87E54D077ADD}" type="presParOf" srcId="{F6162D9A-4DA2-4BAD-AABB-879418840557}" destId="{B5493168-EC70-48B6-B8F7-4757C8DCA6A3}" srcOrd="1" destOrd="0" presId="urn:microsoft.com/office/officeart/2008/layout/NameandTitleOrganizationalChart"/>
    <dgm:cxn modelId="{A518FA05-C8EC-4D4E-865B-8B274EF89988}" type="presParOf" srcId="{F6162D9A-4DA2-4BAD-AABB-879418840557}" destId="{1FCCD6C4-ED46-485B-9EB1-084FC1514DF6}" srcOrd="2" destOrd="0" presId="urn:microsoft.com/office/officeart/2008/layout/NameandTitleOrganizationalChart"/>
    <dgm:cxn modelId="{7F804AF1-53A0-4746-BD84-0D91A8246359}" type="presParOf" srcId="{6A0C2268-49A7-4EB8-BBD7-8DA57FD4E7F3}" destId="{6B06AB5C-D5BE-476C-8C09-43D34227C9D7}" srcOrd="1" destOrd="0" presId="urn:microsoft.com/office/officeart/2008/layout/NameandTitleOrganizationalChart"/>
    <dgm:cxn modelId="{A04DE32D-960E-478E-8F34-6594444064E0}" type="presParOf" srcId="{6B06AB5C-D5BE-476C-8C09-43D34227C9D7}" destId="{C26D12B2-FB78-4D95-892F-9EB7311BC94E}" srcOrd="0" destOrd="0" presId="urn:microsoft.com/office/officeart/2008/layout/NameandTitleOrganizationalChart"/>
    <dgm:cxn modelId="{653DBA2D-E5BA-492C-A44A-4E49FF171F27}" type="presParOf" srcId="{6B06AB5C-D5BE-476C-8C09-43D34227C9D7}" destId="{48C2051B-5A9E-4B55-9279-14BBAE5A5FD1}" srcOrd="1" destOrd="0" presId="urn:microsoft.com/office/officeart/2008/layout/NameandTitleOrganizationalChart"/>
    <dgm:cxn modelId="{DAEE5EE9-B529-471D-B349-A23C0F2C327D}" type="presParOf" srcId="{48C2051B-5A9E-4B55-9279-14BBAE5A5FD1}" destId="{D8ECEDB6-C62D-4F50-A6F8-26C21A0C7D7A}" srcOrd="0" destOrd="0" presId="urn:microsoft.com/office/officeart/2008/layout/NameandTitleOrganizationalChart"/>
    <dgm:cxn modelId="{9AB60B0A-0D62-48C8-9B68-B9F1966C7C45}" type="presParOf" srcId="{D8ECEDB6-C62D-4F50-A6F8-26C21A0C7D7A}" destId="{013D76B0-23EC-450A-992F-E9DEB3A99D4A}" srcOrd="0" destOrd="0" presId="urn:microsoft.com/office/officeart/2008/layout/NameandTitleOrganizationalChart"/>
    <dgm:cxn modelId="{420E591B-35CB-486B-8ACE-F2A232E10CBA}" type="presParOf" srcId="{D8ECEDB6-C62D-4F50-A6F8-26C21A0C7D7A}" destId="{926A36AA-F811-477D-BD8D-E1C2F8EA94DE}" srcOrd="1" destOrd="0" presId="urn:microsoft.com/office/officeart/2008/layout/NameandTitleOrganizationalChart"/>
    <dgm:cxn modelId="{46365257-6807-4618-BD98-D7A302C7A2AC}" type="presParOf" srcId="{D8ECEDB6-C62D-4F50-A6F8-26C21A0C7D7A}" destId="{A7FC95A3-57CA-48F4-8156-D0A64B44F50E}" srcOrd="2" destOrd="0" presId="urn:microsoft.com/office/officeart/2008/layout/NameandTitleOrganizationalChart"/>
    <dgm:cxn modelId="{9BCB5313-FC67-4001-BA3B-8A5D8B819A41}" type="presParOf" srcId="{48C2051B-5A9E-4B55-9279-14BBAE5A5FD1}" destId="{D1DA3465-AFA0-410B-8E21-27D626993EB4}" srcOrd="1" destOrd="0" presId="urn:microsoft.com/office/officeart/2008/layout/NameandTitleOrganizationalChart"/>
    <dgm:cxn modelId="{F3D25397-58B4-4910-980E-65ADD410AD93}" type="presParOf" srcId="{48C2051B-5A9E-4B55-9279-14BBAE5A5FD1}" destId="{9EC87D2B-9DD1-4BC6-B61E-1B3F0A331917}" srcOrd="2" destOrd="0" presId="urn:microsoft.com/office/officeart/2008/layout/NameandTitleOrganizationalChart"/>
    <dgm:cxn modelId="{119D4F6B-701A-4A6D-8D5D-D6DA3EFE7F72}" type="presParOf" srcId="{6B06AB5C-D5BE-476C-8C09-43D34227C9D7}" destId="{3C696BBD-ABB8-4AD4-8229-FCC2E4DC7260}" srcOrd="2" destOrd="0" presId="urn:microsoft.com/office/officeart/2008/layout/NameandTitleOrganizationalChart"/>
    <dgm:cxn modelId="{53E13B2C-66C0-4F10-80FC-9A96B1D7F708}" type="presParOf" srcId="{6B06AB5C-D5BE-476C-8C09-43D34227C9D7}" destId="{E888A1CE-4BF8-40F7-ABA3-0207A5ECDBD8}" srcOrd="3" destOrd="0" presId="urn:microsoft.com/office/officeart/2008/layout/NameandTitleOrganizationalChart"/>
    <dgm:cxn modelId="{C7C67EE1-F17F-43B0-9549-EE28AA8C09C5}" type="presParOf" srcId="{E888A1CE-4BF8-40F7-ABA3-0207A5ECDBD8}" destId="{E7E67C70-056E-46AA-B0FD-5D277E4B53B9}" srcOrd="0" destOrd="0" presId="urn:microsoft.com/office/officeart/2008/layout/NameandTitleOrganizationalChart"/>
    <dgm:cxn modelId="{54269381-5FCC-4E15-B28D-FEA0AE7017FA}" type="presParOf" srcId="{E7E67C70-056E-46AA-B0FD-5D277E4B53B9}" destId="{AF306E7F-A770-40E5-AB35-D5C7429F1304}" srcOrd="0" destOrd="0" presId="urn:microsoft.com/office/officeart/2008/layout/NameandTitleOrganizationalChart"/>
    <dgm:cxn modelId="{CD3B26E4-8D58-4785-A070-85B8DB5AEED7}" type="presParOf" srcId="{E7E67C70-056E-46AA-B0FD-5D277E4B53B9}" destId="{94D6EFAA-787F-4718-866F-BEA8BE2739F5}" srcOrd="1" destOrd="0" presId="urn:microsoft.com/office/officeart/2008/layout/NameandTitleOrganizationalChart"/>
    <dgm:cxn modelId="{C2E5228A-E3FE-4DFB-8669-5B36609EB60A}" type="presParOf" srcId="{E7E67C70-056E-46AA-B0FD-5D277E4B53B9}" destId="{DCAA04BA-BA44-47A7-A17D-72A28C9FB98D}" srcOrd="2" destOrd="0" presId="urn:microsoft.com/office/officeart/2008/layout/NameandTitleOrganizationalChart"/>
    <dgm:cxn modelId="{1B190F2C-F92E-4347-AD6B-2EDF1F871686}" type="presParOf" srcId="{E888A1CE-4BF8-40F7-ABA3-0207A5ECDBD8}" destId="{82BE338A-6FF1-4649-B531-D8A45901434E}" srcOrd="1" destOrd="0" presId="urn:microsoft.com/office/officeart/2008/layout/NameandTitleOrganizationalChart"/>
    <dgm:cxn modelId="{81A51681-7DC8-4F68-835B-5130C2BD2DCA}" type="presParOf" srcId="{E888A1CE-4BF8-40F7-ABA3-0207A5ECDBD8}" destId="{A0BD0B70-AD63-44BB-8BF0-D98C21C77825}" srcOrd="2" destOrd="0" presId="urn:microsoft.com/office/officeart/2008/layout/NameandTitleOrganizationalChart"/>
    <dgm:cxn modelId="{B7F1B5CA-E23D-42C4-AD23-6F87863EB4B2}" type="presParOf" srcId="{6B06AB5C-D5BE-476C-8C09-43D34227C9D7}" destId="{2EC406BB-E611-4CC6-A05E-896CC53041F2}" srcOrd="4" destOrd="0" presId="urn:microsoft.com/office/officeart/2008/layout/NameandTitleOrganizationalChart"/>
    <dgm:cxn modelId="{CF1AFE12-C52D-454D-A0ED-B3D120EC9A16}" type="presParOf" srcId="{6B06AB5C-D5BE-476C-8C09-43D34227C9D7}" destId="{D294FECC-7F3D-4771-8C2F-E87C4FA0095D}" srcOrd="5" destOrd="0" presId="urn:microsoft.com/office/officeart/2008/layout/NameandTitleOrganizationalChart"/>
    <dgm:cxn modelId="{5E4EDE64-5EBC-49F5-ADF2-41FF7EBF4EB8}" type="presParOf" srcId="{D294FECC-7F3D-4771-8C2F-E87C4FA0095D}" destId="{9A3805DA-7A45-467A-8A22-A2B9D0EBDA0B}" srcOrd="0" destOrd="0" presId="urn:microsoft.com/office/officeart/2008/layout/NameandTitleOrganizationalChart"/>
    <dgm:cxn modelId="{FF924490-5760-4421-B586-C6CD8D68E9EC}" type="presParOf" srcId="{9A3805DA-7A45-467A-8A22-A2B9D0EBDA0B}" destId="{D04C06D6-83BA-4FE3-A645-F61CEE978B06}" srcOrd="0" destOrd="0" presId="urn:microsoft.com/office/officeart/2008/layout/NameandTitleOrganizationalChart"/>
    <dgm:cxn modelId="{382A69A3-51DA-4F31-9CE2-DB446A201A01}" type="presParOf" srcId="{9A3805DA-7A45-467A-8A22-A2B9D0EBDA0B}" destId="{870C470F-1D84-4C5F-8C10-3912C45E87A2}" srcOrd="1" destOrd="0" presId="urn:microsoft.com/office/officeart/2008/layout/NameandTitleOrganizationalChart"/>
    <dgm:cxn modelId="{8A08FB33-8AB4-4617-A926-1767B18FDF23}" type="presParOf" srcId="{9A3805DA-7A45-467A-8A22-A2B9D0EBDA0B}" destId="{66526CAA-5CE7-44CA-8A16-B8471E1E46E3}" srcOrd="2" destOrd="0" presId="urn:microsoft.com/office/officeart/2008/layout/NameandTitleOrganizationalChart"/>
    <dgm:cxn modelId="{447A25AA-BE88-4370-A544-A217E96CF316}" type="presParOf" srcId="{D294FECC-7F3D-4771-8C2F-E87C4FA0095D}" destId="{0DCA5163-75C5-44F1-8D45-EA0CC0B9C45C}" srcOrd="1" destOrd="0" presId="urn:microsoft.com/office/officeart/2008/layout/NameandTitleOrganizationalChart"/>
    <dgm:cxn modelId="{6D5E57D0-40A4-4487-857F-613CB593DFF7}" type="presParOf" srcId="{D294FECC-7F3D-4771-8C2F-E87C4FA0095D}" destId="{08978C06-2A58-4539-B194-C9403EA137DC}" srcOrd="2" destOrd="0" presId="urn:microsoft.com/office/officeart/2008/layout/NameandTitleOrganizationalChart"/>
    <dgm:cxn modelId="{F5667D51-2F8F-4CF3-92CF-F55E214DA650}" type="presParOf" srcId="{6B06AB5C-D5BE-476C-8C09-43D34227C9D7}" destId="{BD2ECD8D-A23E-4D60-A66F-43C969CC350B}" srcOrd="6" destOrd="0" presId="urn:microsoft.com/office/officeart/2008/layout/NameandTitleOrganizationalChart"/>
    <dgm:cxn modelId="{01810ACA-E6A8-4BB2-80D4-5B53E6070BAF}" type="presParOf" srcId="{6B06AB5C-D5BE-476C-8C09-43D34227C9D7}" destId="{02FC0B37-63A6-4653-B32A-D94EBC02918E}" srcOrd="7" destOrd="0" presId="urn:microsoft.com/office/officeart/2008/layout/NameandTitleOrganizationalChart"/>
    <dgm:cxn modelId="{BF536C20-8097-4757-85A4-7B677EA8EAFE}" type="presParOf" srcId="{02FC0B37-63A6-4653-B32A-D94EBC02918E}" destId="{B0268460-F85E-42F4-9293-5D263F8B4D33}" srcOrd="0" destOrd="0" presId="urn:microsoft.com/office/officeart/2008/layout/NameandTitleOrganizationalChart"/>
    <dgm:cxn modelId="{040938ED-EE74-4FA7-B50C-EE5471837A64}" type="presParOf" srcId="{B0268460-F85E-42F4-9293-5D263F8B4D33}" destId="{356E5DD3-8669-463F-B04E-C3E2D9A3056A}" srcOrd="0" destOrd="0" presId="urn:microsoft.com/office/officeart/2008/layout/NameandTitleOrganizationalChart"/>
    <dgm:cxn modelId="{72B8C91C-18D1-41EC-B330-4BC76D59BECD}" type="presParOf" srcId="{B0268460-F85E-42F4-9293-5D263F8B4D33}" destId="{35BD9817-F663-4ABB-952E-05DFDC568799}" srcOrd="1" destOrd="0" presId="urn:microsoft.com/office/officeart/2008/layout/NameandTitleOrganizationalChart"/>
    <dgm:cxn modelId="{23EEE75F-1E07-4019-A673-8FD118538216}" type="presParOf" srcId="{B0268460-F85E-42F4-9293-5D263F8B4D33}" destId="{47D7FDD2-98D7-4335-96A3-70D67BD3EFC9}" srcOrd="2" destOrd="0" presId="urn:microsoft.com/office/officeart/2008/layout/NameandTitleOrganizationalChart"/>
    <dgm:cxn modelId="{D2E79ED7-304C-498D-B7A3-914F5B22156B}" type="presParOf" srcId="{02FC0B37-63A6-4653-B32A-D94EBC02918E}" destId="{AFCAE7CD-5884-4642-88C2-9A32FC2E3656}" srcOrd="1" destOrd="0" presId="urn:microsoft.com/office/officeart/2008/layout/NameandTitleOrganizationalChart"/>
    <dgm:cxn modelId="{E06ED5D9-937B-402B-8578-7142CD7DCBA9}" type="presParOf" srcId="{02FC0B37-63A6-4653-B32A-D94EBC02918E}" destId="{B660824A-C3EB-4965-B1B4-B5384A529B94}" srcOrd="2" destOrd="0" presId="urn:microsoft.com/office/officeart/2008/layout/NameandTitleOrganizationalChart"/>
    <dgm:cxn modelId="{4FDCB7EB-5BDB-4707-8E45-BA998C0579C9}" type="presParOf" srcId="{6B06AB5C-D5BE-476C-8C09-43D34227C9D7}" destId="{8D51F15D-012A-4CE4-9DE6-9619EAF6BE65}" srcOrd="8" destOrd="0" presId="urn:microsoft.com/office/officeart/2008/layout/NameandTitleOrganizationalChart"/>
    <dgm:cxn modelId="{38AC3398-D40C-417F-9C1E-5123D20B83AA}" type="presParOf" srcId="{6B06AB5C-D5BE-476C-8C09-43D34227C9D7}" destId="{8184E50F-6A5C-469F-B75C-F4CCDC82D2B1}" srcOrd="9" destOrd="0" presId="urn:microsoft.com/office/officeart/2008/layout/NameandTitleOrganizationalChart"/>
    <dgm:cxn modelId="{D5A729ED-8F2A-4143-8A8D-A9DCB207CB8D}" type="presParOf" srcId="{8184E50F-6A5C-469F-B75C-F4CCDC82D2B1}" destId="{E47022C9-C2AE-42F7-9E38-3B930BC1C86C}" srcOrd="0" destOrd="0" presId="urn:microsoft.com/office/officeart/2008/layout/NameandTitleOrganizationalChart"/>
    <dgm:cxn modelId="{F6EAF316-DD21-44CE-AAFD-56C11BEB17B1}" type="presParOf" srcId="{E47022C9-C2AE-42F7-9E38-3B930BC1C86C}" destId="{13786644-DEDC-4365-AA56-22872D3AE1EF}" srcOrd="0" destOrd="0" presId="urn:microsoft.com/office/officeart/2008/layout/NameandTitleOrganizationalChart"/>
    <dgm:cxn modelId="{26D2C1EC-D3CC-48EB-8541-D125B1EC185C}" type="presParOf" srcId="{E47022C9-C2AE-42F7-9E38-3B930BC1C86C}" destId="{95C0A641-06E2-401B-9B90-79433C3D8383}" srcOrd="1" destOrd="0" presId="urn:microsoft.com/office/officeart/2008/layout/NameandTitleOrganizationalChart"/>
    <dgm:cxn modelId="{B6015560-D5BA-4A0E-89BD-F6083D0A025D}" type="presParOf" srcId="{E47022C9-C2AE-42F7-9E38-3B930BC1C86C}" destId="{D22301D8-D4D3-490D-8218-065BBD73DA0C}" srcOrd="2" destOrd="0" presId="urn:microsoft.com/office/officeart/2008/layout/NameandTitleOrganizationalChart"/>
    <dgm:cxn modelId="{23210501-2748-4748-9761-20286410398A}" type="presParOf" srcId="{8184E50F-6A5C-469F-B75C-F4CCDC82D2B1}" destId="{489B78E1-CADC-4F70-ABB0-F39E0C9BCCA1}" srcOrd="1" destOrd="0" presId="urn:microsoft.com/office/officeart/2008/layout/NameandTitleOrganizationalChart"/>
    <dgm:cxn modelId="{1B218B19-A330-4C48-97A4-84B086ECCE85}" type="presParOf" srcId="{8184E50F-6A5C-469F-B75C-F4CCDC82D2B1}" destId="{800894B3-A556-46C8-8609-1AAD288BC42D}" srcOrd="2" destOrd="0" presId="urn:microsoft.com/office/officeart/2008/layout/NameandTitleOrganizationalChart"/>
    <dgm:cxn modelId="{356594F8-7976-467C-A9B5-D5B68F2080CC}" type="presParOf" srcId="{6A0C2268-49A7-4EB8-BBD7-8DA57FD4E7F3}" destId="{6203F36F-B682-4328-9165-33F3A3509354}" srcOrd="2" destOrd="0" presId="urn:microsoft.com/office/officeart/2008/layout/NameandTitleOrganizationalChart"/>
    <dgm:cxn modelId="{3DD3D481-3145-4808-A0E3-3AF6AFAFAF08}" type="presParOf" srcId="{6203F36F-B682-4328-9165-33F3A3509354}" destId="{93E5FD10-80C4-4C80-B87F-74634B6F37CE}" srcOrd="0" destOrd="0" presId="urn:microsoft.com/office/officeart/2008/layout/NameandTitleOrganizationalChart"/>
    <dgm:cxn modelId="{57EF6753-B5D2-4CC5-A050-38CC879E0B97}" type="presParOf" srcId="{6203F36F-B682-4328-9165-33F3A3509354}" destId="{E9BB9CCB-A664-4024-8356-54491ACEA5D0}" srcOrd="1" destOrd="0" presId="urn:microsoft.com/office/officeart/2008/layout/NameandTitleOrganizationalChart"/>
    <dgm:cxn modelId="{60BD6ACE-48A1-4F96-B65A-FAB93E1EED7C}" type="presParOf" srcId="{E9BB9CCB-A664-4024-8356-54491ACEA5D0}" destId="{57F2EB7E-AD3D-4B8B-B447-55605CDFB3B7}" srcOrd="0" destOrd="0" presId="urn:microsoft.com/office/officeart/2008/layout/NameandTitleOrganizationalChart"/>
    <dgm:cxn modelId="{6AD47669-5A09-4035-A66D-D9A6258DBA86}" type="presParOf" srcId="{57F2EB7E-AD3D-4B8B-B447-55605CDFB3B7}" destId="{EFB54600-EF07-43F1-9A7B-CF5061BFD137}" srcOrd="0" destOrd="0" presId="urn:microsoft.com/office/officeart/2008/layout/NameandTitleOrganizationalChart"/>
    <dgm:cxn modelId="{6B6CFD13-3EA0-4C69-A350-FB5983DE532D}" type="presParOf" srcId="{57F2EB7E-AD3D-4B8B-B447-55605CDFB3B7}" destId="{1DF1F6A2-B434-4697-95FA-4A6A30BEF63F}" srcOrd="1" destOrd="0" presId="urn:microsoft.com/office/officeart/2008/layout/NameandTitleOrganizationalChart"/>
    <dgm:cxn modelId="{4A51D591-5FC9-4E04-87F4-B2B5109B822E}" type="presParOf" srcId="{57F2EB7E-AD3D-4B8B-B447-55605CDFB3B7}" destId="{2EF1203C-715D-44F1-ACC8-7BEFD1040D31}" srcOrd="2" destOrd="0" presId="urn:microsoft.com/office/officeart/2008/layout/NameandTitleOrganizationalChart"/>
    <dgm:cxn modelId="{3AF2F4B3-D7DD-4ADD-8E6E-2E675C80A0E9}" type="presParOf" srcId="{E9BB9CCB-A664-4024-8356-54491ACEA5D0}" destId="{200C692D-18ED-4F0C-93E3-047B79C366C9}" srcOrd="1" destOrd="0" presId="urn:microsoft.com/office/officeart/2008/layout/NameandTitleOrganizationalChart"/>
    <dgm:cxn modelId="{8D0E153E-F21E-4E57-BA5B-04D141E0F501}" type="presParOf" srcId="{E9BB9CCB-A664-4024-8356-54491ACEA5D0}" destId="{96247020-101D-4CB6-BAD0-258A8DEE692D}" srcOrd="2" destOrd="0" presId="urn:microsoft.com/office/officeart/2008/layout/NameandTitleOrganizationalChart"/>
    <dgm:cxn modelId="{06DC69D3-166B-4725-8F7C-36ECC972FC21}" type="presParOf" srcId="{6203F36F-B682-4328-9165-33F3A3509354}" destId="{6423631C-2A27-4512-AFAF-D7017A95E705}" srcOrd="2" destOrd="0" presId="urn:microsoft.com/office/officeart/2008/layout/NameandTitleOrganizationalChart"/>
    <dgm:cxn modelId="{F57790DE-D18E-4D9D-B8AB-0C9386A1E566}" type="presParOf" srcId="{6203F36F-B682-4328-9165-33F3A3509354}" destId="{78776412-660C-4E4A-ADB6-ACFB91E849A3}" srcOrd="3" destOrd="0" presId="urn:microsoft.com/office/officeart/2008/layout/NameandTitleOrganizationalChart"/>
    <dgm:cxn modelId="{737190D8-18DA-4382-A2D9-E5AD47375F17}" type="presParOf" srcId="{78776412-660C-4E4A-ADB6-ACFB91E849A3}" destId="{E93C9EEB-F77F-4F38-B744-ECBC9BC854BA}" srcOrd="0" destOrd="0" presId="urn:microsoft.com/office/officeart/2008/layout/NameandTitleOrganizationalChart"/>
    <dgm:cxn modelId="{288FB954-1B01-49E7-8B52-2E78D30B7064}" type="presParOf" srcId="{E93C9EEB-F77F-4F38-B744-ECBC9BC854BA}" destId="{7CDAC961-2FAF-448C-8EA2-8867311F5138}" srcOrd="0" destOrd="0" presId="urn:microsoft.com/office/officeart/2008/layout/NameandTitleOrganizationalChart"/>
    <dgm:cxn modelId="{25E1D99E-83E6-4394-A35B-55963B8C830D}" type="presParOf" srcId="{E93C9EEB-F77F-4F38-B744-ECBC9BC854BA}" destId="{7D275E69-C32B-4140-9DE5-B6094FC83B68}" srcOrd="1" destOrd="0" presId="urn:microsoft.com/office/officeart/2008/layout/NameandTitleOrganizationalChart"/>
    <dgm:cxn modelId="{76B5418B-6A0A-482A-B4C5-43F3F4EA1B7E}" type="presParOf" srcId="{E93C9EEB-F77F-4F38-B744-ECBC9BC854BA}" destId="{1BE72B2B-4E09-4F0B-B3EF-1164AC164FC9}" srcOrd="2" destOrd="0" presId="urn:microsoft.com/office/officeart/2008/layout/NameandTitleOrganizationalChart"/>
    <dgm:cxn modelId="{19907009-0BBC-4C4C-9C0C-995C5D7F7D55}" type="presParOf" srcId="{78776412-660C-4E4A-ADB6-ACFB91E849A3}" destId="{2EACF5EE-2647-4C65-A0C5-5CA97E77144A}" srcOrd="1" destOrd="0" presId="urn:microsoft.com/office/officeart/2008/layout/NameandTitleOrganizationalChart"/>
    <dgm:cxn modelId="{9D8B6820-67B0-4623-A645-15B1CD18ADC5}" type="presParOf" srcId="{78776412-660C-4E4A-ADB6-ACFB91E849A3}" destId="{D8F410AF-EE81-4419-8E8B-86FD1B34074C}" srcOrd="2" destOrd="0" presId="urn:microsoft.com/office/officeart/2008/layout/NameandTitleOrganizationalChart"/>
    <dgm:cxn modelId="{61BBD231-5593-42E6-B692-87AAB7A49137}" type="presParOf" srcId="{6203F36F-B682-4328-9165-33F3A3509354}" destId="{EEA9F64C-F7C1-42C9-BC41-8ECF93EDAE9F}" srcOrd="4" destOrd="0" presId="urn:microsoft.com/office/officeart/2008/layout/NameandTitleOrganizationalChart"/>
    <dgm:cxn modelId="{F7A7F7CD-1C6B-4202-A55E-CF2ADA80C390}" type="presParOf" srcId="{6203F36F-B682-4328-9165-33F3A3509354}" destId="{578F1435-1823-4F62-A7AB-8227CF5B744E}" srcOrd="5" destOrd="0" presId="urn:microsoft.com/office/officeart/2008/layout/NameandTitleOrganizationalChart"/>
    <dgm:cxn modelId="{9B3BC3E8-762C-456E-AAAD-0314604FE806}" type="presParOf" srcId="{578F1435-1823-4F62-A7AB-8227CF5B744E}" destId="{E1449518-B847-4666-B66C-B62CFD7DEFE9}" srcOrd="0" destOrd="0" presId="urn:microsoft.com/office/officeart/2008/layout/NameandTitleOrganizationalChart"/>
    <dgm:cxn modelId="{C696027C-BD57-4E63-9FFD-C81BC06B46EA}" type="presParOf" srcId="{E1449518-B847-4666-B66C-B62CFD7DEFE9}" destId="{98CF747D-AFF9-40F6-9FF9-6756652249F9}" srcOrd="0" destOrd="0" presId="urn:microsoft.com/office/officeart/2008/layout/NameandTitleOrganizationalChart"/>
    <dgm:cxn modelId="{8461299B-9024-4839-A8D6-71421A31976B}" type="presParOf" srcId="{E1449518-B847-4666-B66C-B62CFD7DEFE9}" destId="{8A0E0ACF-8201-4788-9334-28D89E6C7490}" srcOrd="1" destOrd="0" presId="urn:microsoft.com/office/officeart/2008/layout/NameandTitleOrganizationalChart"/>
    <dgm:cxn modelId="{9841EB77-3218-49E0-8BDF-12804253D034}" type="presParOf" srcId="{E1449518-B847-4666-B66C-B62CFD7DEFE9}" destId="{E762D0E3-038B-4E1A-A020-8638E468415B}" srcOrd="2" destOrd="0" presId="urn:microsoft.com/office/officeart/2008/layout/NameandTitleOrganizationalChart"/>
    <dgm:cxn modelId="{BA692B50-60CB-4CC7-A50C-E2F6C468386F}" type="presParOf" srcId="{578F1435-1823-4F62-A7AB-8227CF5B744E}" destId="{6F720E24-0E76-4F11-B5BC-EB65194DF95F}" srcOrd="1" destOrd="0" presId="urn:microsoft.com/office/officeart/2008/layout/NameandTitleOrganizationalChart"/>
    <dgm:cxn modelId="{541A4A76-ADC7-4DFD-8AC2-E21D0F7C8F0E}" type="presParOf" srcId="{578F1435-1823-4F62-A7AB-8227CF5B744E}" destId="{37B06C45-4AE3-4552-80EA-8F1A5D0C881A}" srcOrd="2" destOrd="0" presId="urn:microsoft.com/office/officeart/2008/layout/NameandTitleOrganizationalChart"/>
    <dgm:cxn modelId="{1698D2FB-BEA4-4007-A8BE-943A72F31426}" type="presParOf" srcId="{6203F36F-B682-4328-9165-33F3A3509354}" destId="{AE2A92A9-6290-4AB3-AF1E-AC4374DCA056}" srcOrd="6" destOrd="0" presId="urn:microsoft.com/office/officeart/2008/layout/NameandTitleOrganizationalChart"/>
    <dgm:cxn modelId="{ECD6790E-9C91-407E-B506-3A8A77F8992F}" type="presParOf" srcId="{6203F36F-B682-4328-9165-33F3A3509354}" destId="{219124B4-0D00-458D-88A1-D3E4787F3B65}" srcOrd="7" destOrd="0" presId="urn:microsoft.com/office/officeart/2008/layout/NameandTitleOrganizationalChart"/>
    <dgm:cxn modelId="{859E4665-376B-4194-A87B-1867670F7AFC}" type="presParOf" srcId="{219124B4-0D00-458D-88A1-D3E4787F3B65}" destId="{8E99F782-FC7E-4B38-B160-762A3EBED872}" srcOrd="0" destOrd="0" presId="urn:microsoft.com/office/officeart/2008/layout/NameandTitleOrganizationalChart"/>
    <dgm:cxn modelId="{1D9B20E5-C405-4292-A22C-391915688C8B}" type="presParOf" srcId="{8E99F782-FC7E-4B38-B160-762A3EBED872}" destId="{237A1353-DF1F-454E-8B21-68A5C5F28CF1}" srcOrd="0" destOrd="0" presId="urn:microsoft.com/office/officeart/2008/layout/NameandTitleOrganizationalChart"/>
    <dgm:cxn modelId="{8AB8626B-B65F-4687-9560-6F139FF2A723}" type="presParOf" srcId="{8E99F782-FC7E-4B38-B160-762A3EBED872}" destId="{6C8F2A99-94AE-4C28-A8E3-FD797382EC9B}" srcOrd="1" destOrd="0" presId="urn:microsoft.com/office/officeart/2008/layout/NameandTitleOrganizationalChart"/>
    <dgm:cxn modelId="{08184850-86A1-4D09-B6E7-8255DC03DE18}" type="presParOf" srcId="{8E99F782-FC7E-4B38-B160-762A3EBED872}" destId="{6A12D432-C4ED-401E-A6AA-56BDCB97B9F8}" srcOrd="2" destOrd="0" presId="urn:microsoft.com/office/officeart/2008/layout/NameandTitleOrganizationalChart"/>
    <dgm:cxn modelId="{1C820E32-8643-4809-868F-9FD369F52655}" type="presParOf" srcId="{219124B4-0D00-458D-88A1-D3E4787F3B65}" destId="{770C4727-8774-4B37-926B-8A656AF48F72}" srcOrd="1" destOrd="0" presId="urn:microsoft.com/office/officeart/2008/layout/NameandTitleOrganizationalChart"/>
    <dgm:cxn modelId="{E5D59741-8C43-4DE0-B8FC-C6916BD49F9B}" type="presParOf" srcId="{219124B4-0D00-458D-88A1-D3E4787F3B65}" destId="{5B2A211A-BEF7-4EF4-AD4B-3E4D47AE750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A92A9-6290-4AB3-AF1E-AC4374DCA056}">
      <dsp:nvSpPr>
        <dsp:cNvPr id="0" name=""/>
        <dsp:cNvSpPr/>
      </dsp:nvSpPr>
      <dsp:spPr>
        <a:xfrm>
          <a:off x="5239411" y="772688"/>
          <a:ext cx="2012178" cy="837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109"/>
              </a:lnTo>
              <a:lnTo>
                <a:pt x="2012178" y="8371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9F64C-F7C1-42C9-BC41-8ECF93EDAE9F}">
      <dsp:nvSpPr>
        <dsp:cNvPr id="0" name=""/>
        <dsp:cNvSpPr/>
      </dsp:nvSpPr>
      <dsp:spPr>
        <a:xfrm>
          <a:off x="5239411" y="772688"/>
          <a:ext cx="228851" cy="83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690"/>
              </a:lnTo>
              <a:lnTo>
                <a:pt x="228851" y="83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3631C-2A27-4512-AFAF-D7017A95E705}">
      <dsp:nvSpPr>
        <dsp:cNvPr id="0" name=""/>
        <dsp:cNvSpPr/>
      </dsp:nvSpPr>
      <dsp:spPr>
        <a:xfrm>
          <a:off x="4991836" y="772688"/>
          <a:ext cx="247575" cy="830684"/>
        </a:xfrm>
        <a:custGeom>
          <a:avLst/>
          <a:gdLst/>
          <a:ahLst/>
          <a:cxnLst/>
          <a:rect l="0" t="0" r="0" b="0"/>
          <a:pathLst>
            <a:path>
              <a:moveTo>
                <a:pt x="247575" y="0"/>
              </a:moveTo>
              <a:lnTo>
                <a:pt x="247575" y="830684"/>
              </a:lnTo>
              <a:lnTo>
                <a:pt x="0" y="8306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5FD10-80C4-4C80-B87F-74634B6F37CE}">
      <dsp:nvSpPr>
        <dsp:cNvPr id="0" name=""/>
        <dsp:cNvSpPr/>
      </dsp:nvSpPr>
      <dsp:spPr>
        <a:xfrm>
          <a:off x="3134864" y="772688"/>
          <a:ext cx="2104546" cy="830684"/>
        </a:xfrm>
        <a:custGeom>
          <a:avLst/>
          <a:gdLst/>
          <a:ahLst/>
          <a:cxnLst/>
          <a:rect l="0" t="0" r="0" b="0"/>
          <a:pathLst>
            <a:path>
              <a:moveTo>
                <a:pt x="2104546" y="0"/>
              </a:moveTo>
              <a:lnTo>
                <a:pt x="2104546" y="830684"/>
              </a:lnTo>
              <a:lnTo>
                <a:pt x="0" y="8306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1F15D-012A-4CE4-9DE6-9619EAF6BE65}">
      <dsp:nvSpPr>
        <dsp:cNvPr id="0" name=""/>
        <dsp:cNvSpPr/>
      </dsp:nvSpPr>
      <dsp:spPr>
        <a:xfrm>
          <a:off x="5239411" y="772688"/>
          <a:ext cx="3993636" cy="287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131"/>
              </a:lnTo>
              <a:lnTo>
                <a:pt x="3993636" y="2697131"/>
              </a:lnTo>
              <a:lnTo>
                <a:pt x="3993636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ECD8D-A23E-4D60-A66F-43C969CC350B}">
      <dsp:nvSpPr>
        <dsp:cNvPr id="0" name=""/>
        <dsp:cNvSpPr/>
      </dsp:nvSpPr>
      <dsp:spPr>
        <a:xfrm>
          <a:off x="5239411" y="772688"/>
          <a:ext cx="1996818" cy="287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131"/>
              </a:lnTo>
              <a:lnTo>
                <a:pt x="1996818" y="2697131"/>
              </a:lnTo>
              <a:lnTo>
                <a:pt x="1996818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406BB-E611-4CC6-A05E-896CC53041F2}">
      <dsp:nvSpPr>
        <dsp:cNvPr id="0" name=""/>
        <dsp:cNvSpPr/>
      </dsp:nvSpPr>
      <dsp:spPr>
        <a:xfrm>
          <a:off x="5193691" y="772688"/>
          <a:ext cx="91440" cy="2876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96BBD-ABB8-4AD4-8229-FCC2E4DC7260}">
      <dsp:nvSpPr>
        <dsp:cNvPr id="0" name=""/>
        <dsp:cNvSpPr/>
      </dsp:nvSpPr>
      <dsp:spPr>
        <a:xfrm>
          <a:off x="3242593" y="772688"/>
          <a:ext cx="1996818" cy="2876940"/>
        </a:xfrm>
        <a:custGeom>
          <a:avLst/>
          <a:gdLst/>
          <a:ahLst/>
          <a:cxnLst/>
          <a:rect l="0" t="0" r="0" b="0"/>
          <a:pathLst>
            <a:path>
              <a:moveTo>
                <a:pt x="1996818" y="0"/>
              </a:moveTo>
              <a:lnTo>
                <a:pt x="1996818" y="2697131"/>
              </a:lnTo>
              <a:lnTo>
                <a:pt x="0" y="2697131"/>
              </a:lnTo>
              <a:lnTo>
                <a:pt x="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D12B2-FB78-4D95-892F-9EB7311BC94E}">
      <dsp:nvSpPr>
        <dsp:cNvPr id="0" name=""/>
        <dsp:cNvSpPr/>
      </dsp:nvSpPr>
      <dsp:spPr>
        <a:xfrm>
          <a:off x="1245774" y="772688"/>
          <a:ext cx="3993636" cy="2876940"/>
        </a:xfrm>
        <a:custGeom>
          <a:avLst/>
          <a:gdLst/>
          <a:ahLst/>
          <a:cxnLst/>
          <a:rect l="0" t="0" r="0" b="0"/>
          <a:pathLst>
            <a:path>
              <a:moveTo>
                <a:pt x="3993636" y="0"/>
              </a:moveTo>
              <a:lnTo>
                <a:pt x="3993636" y="2697131"/>
              </a:lnTo>
              <a:lnTo>
                <a:pt x="0" y="2697131"/>
              </a:lnTo>
              <a:lnTo>
                <a:pt x="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F0A45-6D91-4652-A8B9-FBF59E213CA1}">
      <dsp:nvSpPr>
        <dsp:cNvPr id="0" name=""/>
        <dsp:cNvSpPr/>
      </dsp:nvSpPr>
      <dsp:spPr>
        <a:xfrm>
          <a:off x="4495229" y="2079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Bent Kruse </a:t>
          </a:r>
        </a:p>
      </dsp:txBody>
      <dsp:txXfrm>
        <a:off x="4495229" y="2079"/>
        <a:ext cx="1488364" cy="770609"/>
      </dsp:txXfrm>
    </dsp:sp>
    <dsp:sp modelId="{B5493168-EC70-48B6-B8F7-4757C8DCA6A3}">
      <dsp:nvSpPr>
        <dsp:cNvPr id="0" name=""/>
        <dsp:cNvSpPr/>
      </dsp:nvSpPr>
      <dsp:spPr>
        <a:xfrm>
          <a:off x="4792902" y="60144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Formand</a:t>
          </a:r>
        </a:p>
      </dsp:txBody>
      <dsp:txXfrm>
        <a:off x="4792902" y="601441"/>
        <a:ext cx="1339527" cy="256869"/>
      </dsp:txXfrm>
    </dsp:sp>
    <dsp:sp modelId="{013D76B0-23EC-450A-992F-E9DEB3A99D4A}">
      <dsp:nvSpPr>
        <dsp:cNvPr id="0" name=""/>
        <dsp:cNvSpPr/>
      </dsp:nvSpPr>
      <dsp:spPr>
        <a:xfrm>
          <a:off x="501592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Phillip Orup</a:t>
          </a:r>
        </a:p>
      </dsp:txBody>
      <dsp:txXfrm>
        <a:off x="501592" y="3649628"/>
        <a:ext cx="1488364" cy="770609"/>
      </dsp:txXfrm>
    </dsp:sp>
    <dsp:sp modelId="{926A36AA-F811-477D-BD8D-E1C2F8EA94DE}">
      <dsp:nvSpPr>
        <dsp:cNvPr id="0" name=""/>
        <dsp:cNvSpPr/>
      </dsp:nvSpPr>
      <dsp:spPr>
        <a:xfrm>
          <a:off x="799265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/>
            <a:t>Riffelformand</a:t>
          </a:r>
        </a:p>
      </dsp:txBody>
      <dsp:txXfrm>
        <a:off x="799265" y="4248991"/>
        <a:ext cx="1339527" cy="256869"/>
      </dsp:txXfrm>
    </dsp:sp>
    <dsp:sp modelId="{AF306E7F-A770-40E5-AB35-D5C7429F1304}">
      <dsp:nvSpPr>
        <dsp:cNvPr id="0" name=""/>
        <dsp:cNvSpPr/>
      </dsp:nvSpPr>
      <dsp:spPr>
        <a:xfrm>
          <a:off x="2498410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Tina Røbel</a:t>
          </a:r>
        </a:p>
      </dsp:txBody>
      <dsp:txXfrm>
        <a:off x="2498410" y="3649628"/>
        <a:ext cx="1488364" cy="770609"/>
      </dsp:txXfrm>
    </dsp:sp>
    <dsp:sp modelId="{94D6EFAA-787F-4718-866F-BEA8BE2739F5}">
      <dsp:nvSpPr>
        <dsp:cNvPr id="0" name=""/>
        <dsp:cNvSpPr/>
      </dsp:nvSpPr>
      <dsp:spPr>
        <a:xfrm>
          <a:off x="2796083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Pistolformand</a:t>
          </a:r>
        </a:p>
      </dsp:txBody>
      <dsp:txXfrm>
        <a:off x="2796083" y="4248991"/>
        <a:ext cx="1339527" cy="256869"/>
      </dsp:txXfrm>
    </dsp:sp>
    <dsp:sp modelId="{D04C06D6-83BA-4FE3-A645-F61CEE978B06}">
      <dsp:nvSpPr>
        <dsp:cNvPr id="0" name=""/>
        <dsp:cNvSpPr/>
      </dsp:nvSpPr>
      <dsp:spPr>
        <a:xfrm>
          <a:off x="4495229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Peter </a:t>
          </a:r>
          <a:r>
            <a:rPr lang="da-DK" sz="1800" kern="1200" dirty="0" err="1"/>
            <a:t>Thøysen</a:t>
          </a:r>
          <a:r>
            <a:rPr lang="da-DK" sz="1800" kern="1200" dirty="0"/>
            <a:t> Rasmussen</a:t>
          </a:r>
        </a:p>
      </dsp:txBody>
      <dsp:txXfrm>
        <a:off x="4495229" y="3649628"/>
        <a:ext cx="1488364" cy="770609"/>
      </dsp:txXfrm>
    </dsp:sp>
    <dsp:sp modelId="{870C470F-1D84-4C5F-8C10-3912C45E87A2}">
      <dsp:nvSpPr>
        <dsp:cNvPr id="0" name=""/>
        <dsp:cNvSpPr/>
      </dsp:nvSpPr>
      <dsp:spPr>
        <a:xfrm>
          <a:off x="4792902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 err="1"/>
            <a:t>Biatlon</a:t>
          </a:r>
          <a:r>
            <a:rPr lang="da-DK" sz="1300" kern="1200" dirty="0"/>
            <a:t> formand</a:t>
          </a:r>
        </a:p>
      </dsp:txBody>
      <dsp:txXfrm>
        <a:off x="4792902" y="4248991"/>
        <a:ext cx="1339527" cy="256869"/>
      </dsp:txXfrm>
    </dsp:sp>
    <dsp:sp modelId="{356E5DD3-8669-463F-B04E-C3E2D9A3056A}">
      <dsp:nvSpPr>
        <dsp:cNvPr id="0" name=""/>
        <dsp:cNvSpPr/>
      </dsp:nvSpPr>
      <dsp:spPr>
        <a:xfrm>
          <a:off x="6492047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Emil Strandgaard</a:t>
          </a:r>
        </a:p>
      </dsp:txBody>
      <dsp:txXfrm>
        <a:off x="6492047" y="3649628"/>
        <a:ext cx="1488364" cy="770609"/>
      </dsp:txXfrm>
    </dsp:sp>
    <dsp:sp modelId="{35BD9817-F663-4ABB-952E-05DFDC568799}">
      <dsp:nvSpPr>
        <dsp:cNvPr id="0" name=""/>
        <dsp:cNvSpPr/>
      </dsp:nvSpPr>
      <dsp:spPr>
        <a:xfrm>
          <a:off x="6789720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Talentcenter Øst</a:t>
          </a:r>
        </a:p>
      </dsp:txBody>
      <dsp:txXfrm>
        <a:off x="6789720" y="4248991"/>
        <a:ext cx="1339527" cy="256869"/>
      </dsp:txXfrm>
    </dsp:sp>
    <dsp:sp modelId="{13786644-DEDC-4365-AA56-22872D3AE1EF}">
      <dsp:nvSpPr>
        <dsp:cNvPr id="0" name=""/>
        <dsp:cNvSpPr/>
      </dsp:nvSpPr>
      <dsp:spPr>
        <a:xfrm>
          <a:off x="8488865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Vakant</a:t>
          </a:r>
        </a:p>
      </dsp:txBody>
      <dsp:txXfrm>
        <a:off x="8488865" y="3649628"/>
        <a:ext cx="1488364" cy="770609"/>
      </dsp:txXfrm>
    </dsp:sp>
    <dsp:sp modelId="{95C0A641-06E2-401B-9B90-79433C3D8383}">
      <dsp:nvSpPr>
        <dsp:cNvPr id="0" name=""/>
        <dsp:cNvSpPr/>
      </dsp:nvSpPr>
      <dsp:spPr>
        <a:xfrm>
          <a:off x="8786538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PR &amp; Event</a:t>
          </a:r>
        </a:p>
      </dsp:txBody>
      <dsp:txXfrm>
        <a:off x="8786538" y="4248991"/>
        <a:ext cx="1339527" cy="256869"/>
      </dsp:txXfrm>
    </dsp:sp>
    <dsp:sp modelId="{EFB54600-EF07-43F1-9A7B-CF5061BFD137}">
      <dsp:nvSpPr>
        <dsp:cNvPr id="0" name=""/>
        <dsp:cNvSpPr/>
      </dsp:nvSpPr>
      <dsp:spPr>
        <a:xfrm>
          <a:off x="1646500" y="1218067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Jim Poulsen</a:t>
          </a:r>
        </a:p>
      </dsp:txBody>
      <dsp:txXfrm>
        <a:off x="1646500" y="1218067"/>
        <a:ext cx="1488364" cy="770609"/>
      </dsp:txXfrm>
    </dsp:sp>
    <dsp:sp modelId="{1DF1F6A2-B434-4697-95FA-4A6A30BEF63F}">
      <dsp:nvSpPr>
        <dsp:cNvPr id="0" name=""/>
        <dsp:cNvSpPr/>
      </dsp:nvSpPr>
      <dsp:spPr>
        <a:xfrm>
          <a:off x="2019471" y="1785018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Næstformand/ Pistol</a:t>
          </a:r>
        </a:p>
      </dsp:txBody>
      <dsp:txXfrm>
        <a:off x="2019471" y="1785018"/>
        <a:ext cx="1339527" cy="256869"/>
      </dsp:txXfrm>
    </dsp:sp>
    <dsp:sp modelId="{7CDAC961-2FAF-448C-8EA2-8867311F5138}">
      <dsp:nvSpPr>
        <dsp:cNvPr id="0" name=""/>
        <dsp:cNvSpPr/>
      </dsp:nvSpPr>
      <dsp:spPr>
        <a:xfrm>
          <a:off x="3503471" y="1218067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Tobias Hybholt</a:t>
          </a:r>
        </a:p>
      </dsp:txBody>
      <dsp:txXfrm>
        <a:off x="3503471" y="1218067"/>
        <a:ext cx="1488364" cy="770609"/>
      </dsp:txXfrm>
    </dsp:sp>
    <dsp:sp modelId="{7D275E69-C32B-4140-9DE5-B6094FC83B68}">
      <dsp:nvSpPr>
        <dsp:cNvPr id="0" name=""/>
        <dsp:cNvSpPr/>
      </dsp:nvSpPr>
      <dsp:spPr>
        <a:xfrm>
          <a:off x="3779621" y="1785018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Kasserer/ PR &amp; event</a:t>
          </a:r>
        </a:p>
      </dsp:txBody>
      <dsp:txXfrm>
        <a:off x="3779621" y="1785018"/>
        <a:ext cx="1339527" cy="256869"/>
      </dsp:txXfrm>
    </dsp:sp>
    <dsp:sp modelId="{98CF747D-AFF9-40F6-9FF9-6756652249F9}">
      <dsp:nvSpPr>
        <dsp:cNvPr id="0" name=""/>
        <dsp:cNvSpPr/>
      </dsp:nvSpPr>
      <dsp:spPr>
        <a:xfrm>
          <a:off x="5468262" y="1218073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Susanne Lund</a:t>
          </a:r>
        </a:p>
      </dsp:txBody>
      <dsp:txXfrm>
        <a:off x="5468262" y="1218073"/>
        <a:ext cx="1488364" cy="770609"/>
      </dsp:txXfrm>
    </dsp:sp>
    <dsp:sp modelId="{8A0E0ACF-8201-4788-9334-28D89E6C7490}">
      <dsp:nvSpPr>
        <dsp:cNvPr id="0" name=""/>
        <dsp:cNvSpPr/>
      </dsp:nvSpPr>
      <dsp:spPr>
        <a:xfrm>
          <a:off x="5779780" y="1812216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Medlem/ </a:t>
          </a:r>
          <a:r>
            <a:rPr lang="da-DK" sz="1300" kern="1200" dirty="0" err="1"/>
            <a:t>Biatlon</a:t>
          </a:r>
          <a:endParaRPr lang="da-DK" sz="1300" kern="1200" dirty="0"/>
        </a:p>
      </dsp:txBody>
      <dsp:txXfrm>
        <a:off x="5779780" y="1812216"/>
        <a:ext cx="1339527" cy="256869"/>
      </dsp:txXfrm>
    </dsp:sp>
    <dsp:sp modelId="{237A1353-DF1F-454E-8B21-68A5C5F28CF1}">
      <dsp:nvSpPr>
        <dsp:cNvPr id="0" name=""/>
        <dsp:cNvSpPr/>
      </dsp:nvSpPr>
      <dsp:spPr>
        <a:xfrm>
          <a:off x="7251589" y="1224492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Claus Søndergaard</a:t>
          </a:r>
        </a:p>
      </dsp:txBody>
      <dsp:txXfrm>
        <a:off x="7251589" y="1224492"/>
        <a:ext cx="1488364" cy="770609"/>
      </dsp:txXfrm>
    </dsp:sp>
    <dsp:sp modelId="{6C8F2A99-94AE-4C28-A8E3-FD797382EC9B}">
      <dsp:nvSpPr>
        <dsp:cNvPr id="0" name=""/>
        <dsp:cNvSpPr/>
      </dsp:nvSpPr>
      <dsp:spPr>
        <a:xfrm>
          <a:off x="7941159" y="1835052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Medlem/ Riffel</a:t>
          </a:r>
        </a:p>
      </dsp:txBody>
      <dsp:txXfrm>
        <a:off x="7941159" y="1835052"/>
        <a:ext cx="1339527" cy="25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2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403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31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725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161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888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015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7174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453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10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482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95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77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45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17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791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818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933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6125-4F96-4E06-A84E-46BCB79C4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346"/>
          </a:xfrm>
        </p:spPr>
        <p:txBody>
          <a:bodyPr/>
          <a:lstStyle/>
          <a:p>
            <a:r>
              <a:rPr lang="da-DK" dirty="0"/>
              <a:t>Organisationsdiagram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A3AB28-37DA-4ED7-84B3-A3A62BCC0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550116"/>
              </p:ext>
            </p:extLst>
          </p:nvPr>
        </p:nvGraphicFramePr>
        <p:xfrm>
          <a:off x="726141" y="1825625"/>
          <a:ext cx="10627659" cy="4507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A038FAE-F324-419D-9676-DD0F69D26F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684" y="0"/>
            <a:ext cx="21621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584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91</TotalTime>
  <Words>45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Organisationsdiagram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Susanne Lund</dc:creator>
  <cp:lastModifiedBy>Balskyt Riffel</cp:lastModifiedBy>
  <cp:revision>14</cp:revision>
  <dcterms:created xsi:type="dcterms:W3CDTF">2018-08-24T10:18:38Z</dcterms:created>
  <dcterms:modified xsi:type="dcterms:W3CDTF">2025-04-04T12:47:16Z</dcterms:modified>
</cp:coreProperties>
</file>